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4" r:id="rId2"/>
    <p:sldId id="274" r:id="rId3"/>
    <p:sldId id="273" r:id="rId4"/>
    <p:sldId id="268" r:id="rId5"/>
    <p:sldId id="266" r:id="rId6"/>
    <p:sldId id="265" r:id="rId7"/>
    <p:sldId id="271" r:id="rId8"/>
    <p:sldId id="267" r:id="rId9"/>
    <p:sldId id="257" r:id="rId10"/>
    <p:sldId id="272" r:id="rId11"/>
    <p:sldId id="262" r:id="rId12"/>
    <p:sldId id="256" r:id="rId13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42"/>
    <a:srgbClr val="003352"/>
    <a:srgbClr val="FCFCFC"/>
    <a:srgbClr val="003A5F"/>
    <a:srgbClr val="225A60"/>
    <a:srgbClr val="FFFF99"/>
    <a:srgbClr val="4F2D69"/>
    <a:srgbClr val="432658"/>
    <a:srgbClr val="4F0526"/>
    <a:srgbClr val="286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9" autoAdjust="0"/>
    <p:restoredTop sz="86449" autoAdjust="0"/>
  </p:normalViewPr>
  <p:slideViewPr>
    <p:cSldViewPr snapToGrid="0">
      <p:cViewPr varScale="1">
        <p:scale>
          <a:sx n="99" d="100"/>
          <a:sy n="99" d="100"/>
        </p:scale>
        <p:origin x="23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C408DF-83AE-492C-8224-C38A784AA9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89761-0CB9-42CB-BAE2-B9523952CA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E435-6891-4E09-AE74-3A1B9A34B8DA}" type="datetimeFigureOut">
              <a:rPr lang="en-CA" smtClean="0"/>
              <a:t>2025-04-23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27FF0-5A6F-45AA-A174-B7EE602C62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2C259-F0E6-477A-B2C3-C71979479B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D38D0-B2D6-4430-862A-C9A4656EC118}" type="slidenum">
              <a:rPr lang="en-CA" smtClean="0"/>
              <a:t>‹#›</a:t>
            </a:fld>
            <a:endParaRPr lang="en-CA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1934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2DFCC-43D0-4E82-9118-BBBDF854F44D}" type="datetimeFigureOut">
              <a:rPr lang="en-CA" smtClean="0"/>
              <a:t>2025-04-23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5CD90-A99C-4376-A04D-5BBBBC6610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43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EAEE-54D6-44D7-A3EC-DAEFE29C5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84763"/>
            <a:ext cx="12192000" cy="1181888"/>
          </a:xfrm>
        </p:spPr>
        <p:txBody>
          <a:bodyPr anchor="b">
            <a:normAutofit/>
          </a:bodyPr>
          <a:lstStyle>
            <a:lvl1pPr algn="ctr">
              <a:defRPr sz="4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6F98E-9BFF-4339-A77D-790478C621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272881"/>
            <a:ext cx="12192000" cy="93929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3000">
                <a:solidFill>
                  <a:srgbClr val="5DCDFF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902A9-370B-432A-9DD5-2CBB59A0F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324" y="6200775"/>
            <a:ext cx="7897091" cy="32385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Click to add footer content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5F45C4-CB5B-4869-935E-DF5C80C4E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77" y="5254939"/>
            <a:ext cx="2995404" cy="1603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65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29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7AA6-13FB-473C-AB78-F2B8DC303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03813"/>
            <a:ext cx="12192000" cy="2280062"/>
          </a:xfrm>
          <a:solidFill>
            <a:srgbClr val="003352"/>
          </a:solidFill>
        </p:spPr>
        <p:txBody>
          <a:bodyPr lIns="180000" rIns="180000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65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5FC3CF-9121-4B33-800D-A7FDD74F3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DC058F-F893-45A0-B869-0D0E8719D0F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13882" y="1356245"/>
            <a:ext cx="4972050" cy="4845050"/>
          </a:xfrm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6941FF-9AB6-4C1B-B2D0-0BAF659D0A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58678" y="1356245"/>
            <a:ext cx="4972050" cy="4845050"/>
          </a:xfrm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60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F3EDD96-E2F9-42BC-A1F7-29162FAD2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1EA6EA-9F76-4D08-B39C-9D9D557E9B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13882" y="1356245"/>
            <a:ext cx="4972050" cy="4845050"/>
          </a:xfrm>
          <a:solidFill>
            <a:srgbClr val="003352"/>
          </a:solidFill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defRPr sz="2000">
                <a:solidFill>
                  <a:schemeClr val="bg1"/>
                </a:solidFill>
              </a:defRPr>
            </a:lvl1pPr>
            <a:lvl2pPr marL="623888" indent="-166688"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076325" indent="-161925">
              <a:buClr>
                <a:schemeClr val="tx1">
                  <a:lumMod val="50000"/>
                  <a:lumOff val="50000"/>
                </a:schemeClr>
              </a:buClr>
              <a:buSzPct val="85000"/>
              <a:defRPr sz="2000">
                <a:solidFill>
                  <a:schemeClr val="bg1"/>
                </a:solidFill>
              </a:defRPr>
            </a:lvl3pPr>
            <a:lvl4pPr marL="1520825" indent="-149225">
              <a:buClr>
                <a:schemeClr val="tx1">
                  <a:lumMod val="50000"/>
                  <a:lumOff val="50000"/>
                </a:schemeClr>
              </a:buClr>
              <a:buSzPct val="65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1974850" indent="-146050">
              <a:buClr>
                <a:schemeClr val="tx1">
                  <a:lumMod val="50000"/>
                  <a:lumOff val="50000"/>
                </a:schemeClr>
              </a:buClr>
              <a:buSzPct val="70000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799528-C5D7-4111-AAFE-C0985EDA8B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58678" y="1356245"/>
            <a:ext cx="4972050" cy="4845050"/>
          </a:xfrm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73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9CF0D4-A0E6-47A6-9C5E-4CF55687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7E672-EB55-4090-925C-B258D713C6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418254"/>
            <a:ext cx="5057158" cy="1086822"/>
          </a:xfrm>
          <a:prstGeom prst="rect">
            <a:avLst/>
          </a:prstGeom>
          <a:solidFill>
            <a:srgbClr val="003352"/>
          </a:solidFill>
          <a:ln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ACB18-7384-4A05-98B6-46FB53BE7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505075"/>
            <a:ext cx="5057158" cy="3848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1BCC7F1-1289-4D3F-87F1-1CC5077EB92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53553" y="1418253"/>
            <a:ext cx="5057775" cy="1086822"/>
          </a:xfrm>
          <a:prstGeom prst="rect">
            <a:avLst/>
          </a:prstGeom>
          <a:solidFill>
            <a:srgbClr val="003352"/>
          </a:solidFill>
          <a:ln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E807574-4A97-4A51-A267-26CE96A8E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4170" y="2505075"/>
            <a:ext cx="5057158" cy="3848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17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9CF0D4-A0E6-47A6-9C5E-4CF55687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CD3B8-9AEF-4519-9227-5927176C04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418254"/>
            <a:ext cx="5057158" cy="1086822"/>
          </a:xfrm>
          <a:prstGeom prst="rect">
            <a:avLst/>
          </a:prstGeom>
          <a:solidFill>
            <a:srgbClr val="860841"/>
          </a:solidFill>
          <a:ln>
            <a:solidFill>
              <a:srgbClr val="86084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30307A6-F4CF-401D-A257-5B9E094C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505075"/>
            <a:ext cx="5057158" cy="3848100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2018AE-A40D-4B21-8FB0-6A4ECA8F92F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54171" y="1418253"/>
            <a:ext cx="5057775" cy="1086822"/>
          </a:xfrm>
          <a:prstGeom prst="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42A41D1-8969-4CFC-901A-CE0FBCDB3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4170" y="2505075"/>
            <a:ext cx="5057158" cy="384810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189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9CF0D4-A0E6-47A6-9C5E-4CF55687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BD06B9A-26D6-4C70-A706-6A34159A48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418254"/>
            <a:ext cx="5057158" cy="1086822"/>
          </a:xfrm>
          <a:prstGeom prst="rect">
            <a:avLst/>
          </a:prstGeom>
          <a:solidFill>
            <a:srgbClr val="3D2351"/>
          </a:solidFill>
          <a:ln>
            <a:solidFill>
              <a:srgbClr val="3D235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EA64EA-8ABC-4E44-84D8-1C3138863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505075"/>
            <a:ext cx="5057158" cy="38481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59C1E99-8D6B-4BE1-96E9-7B7D304ED87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54171" y="1418253"/>
            <a:ext cx="5057775" cy="108682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89AFFCC-9AE8-447D-B0E8-9912C111B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4170" y="2505075"/>
            <a:ext cx="5057158" cy="38481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 t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31825" indent="-1746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7175" indent="-15557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0088" indent="-1412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D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9CF0D4-A0E6-47A6-9C5E-4CF55687C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63663B-BB7F-4396-B9AB-600C6E1B65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7227" y="1384419"/>
            <a:ext cx="3486683" cy="4968756"/>
          </a:xfrm>
          <a:prstGeom prst="rect">
            <a:avLst/>
          </a:prstGeom>
          <a:ln>
            <a:noFill/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tabLst>
                <a:tab pos="1520825" algn="l"/>
              </a:tabLst>
              <a:defRPr sz="20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C2080D-7391-4AB6-89A1-BCB82D595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26877" y="3115623"/>
            <a:ext cx="1139454" cy="1139454"/>
          </a:xfrm>
          <a:prstGeom prst="ellipse">
            <a:avLst/>
          </a:prstGeom>
          <a:solidFill>
            <a:srgbClr val="860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3EC6BB-4A13-443E-AA0D-3428FCCDA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108639" y="1196185"/>
            <a:ext cx="0" cy="5374263"/>
          </a:xfrm>
          <a:prstGeom prst="line">
            <a:avLst/>
          </a:prstGeom>
          <a:ln w="38100">
            <a:solidFill>
              <a:srgbClr val="860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692A7AF-5B4F-4C60-820B-DCC6425B459E}"/>
              </a:ext>
            </a:extLst>
          </p:cNvPr>
          <p:cNvSpPr/>
          <p:nvPr userDrawn="1"/>
        </p:nvSpPr>
        <p:spPr>
          <a:xfrm flipH="1">
            <a:off x="5708764" y="3365143"/>
            <a:ext cx="77568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660EE7C-5E63-4E2C-A330-437C56D53A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573" y="1384419"/>
            <a:ext cx="3515152" cy="4968756"/>
          </a:xfrm>
          <a:prstGeom prst="rect">
            <a:avLst/>
          </a:prstGeom>
          <a:ln>
            <a:noFill/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20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tabLst>
                <a:tab pos="1520825" algn="l"/>
              </a:tabLst>
              <a:defRPr sz="20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34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4" name="Heading 1">
            <a:extLst>
              <a:ext uri="{FF2B5EF4-FFF2-40B4-BE49-F238E27FC236}">
                <a16:creationId xmlns:a16="http://schemas.microsoft.com/office/drawing/2014/main" id="{1CDE06AE-1955-4C27-9B90-C5D38AF974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6101" y="1298413"/>
            <a:ext cx="326568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61725EE-9B11-483B-8362-97E2BA74C0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101" y="1955408"/>
            <a:ext cx="3265688" cy="44545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8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8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8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8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Heading 2">
            <a:extLst>
              <a:ext uri="{FF2B5EF4-FFF2-40B4-BE49-F238E27FC236}">
                <a16:creationId xmlns:a16="http://schemas.microsoft.com/office/drawing/2014/main" id="{5F764BB9-188E-4F07-B39D-01BAA39AE4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5482" y="1298413"/>
            <a:ext cx="326568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72F0EE-3236-4E4B-B921-CA8317846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35482" y="1955407"/>
            <a:ext cx="3265688" cy="44545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8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8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8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8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Heading 3">
            <a:extLst>
              <a:ext uri="{FF2B5EF4-FFF2-40B4-BE49-F238E27FC236}">
                <a16:creationId xmlns:a16="http://schemas.microsoft.com/office/drawing/2014/main" id="{13087E85-F79D-4C96-B3D1-76D6CBA6C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49191" y="1298413"/>
            <a:ext cx="326568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BEE1DB4-2334-401E-BBA1-BACE838C5C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49191" y="1947486"/>
            <a:ext cx="3265688" cy="44545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8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8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8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8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64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4" name="heading 1">
            <a:extLst>
              <a:ext uri="{FF2B5EF4-FFF2-40B4-BE49-F238E27FC236}">
                <a16:creationId xmlns:a16="http://schemas.microsoft.com/office/drawing/2014/main" id="{1CDE06AE-1955-4C27-9B90-C5D38AF974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2726" y="1293956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493EE0CC-2498-4AA2-94BD-D3EB7E8DB9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68" y="1943029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4738" indent="-16033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heading 2">
            <a:extLst>
              <a:ext uri="{FF2B5EF4-FFF2-40B4-BE49-F238E27FC236}">
                <a16:creationId xmlns:a16="http://schemas.microsoft.com/office/drawing/2014/main" id="{5F764BB9-188E-4F07-B39D-01BAA39AE4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52107" y="1293956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B7BD8AC-91AC-4BC9-876B-7ADAD8FD3D4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1751" y="1943029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heading 3">
            <a:extLst>
              <a:ext uri="{FF2B5EF4-FFF2-40B4-BE49-F238E27FC236}">
                <a16:creationId xmlns:a16="http://schemas.microsoft.com/office/drawing/2014/main" id="{13087E85-F79D-4C96-B3D1-76D6CBA6C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816" y="1293956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8CC5E84-48AE-497B-8CD5-A80DF84FD03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65460" y="1943029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heading 4">
            <a:extLst>
              <a:ext uri="{FF2B5EF4-FFF2-40B4-BE49-F238E27FC236}">
                <a16:creationId xmlns:a16="http://schemas.microsoft.com/office/drawing/2014/main" id="{4AC4A866-827B-4288-8376-77EB5822FE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2369" y="3981850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5622A59A-B7C5-4AA9-894F-D9208E6E0EB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2368" y="4638846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heading 5">
            <a:extLst>
              <a:ext uri="{FF2B5EF4-FFF2-40B4-BE49-F238E27FC236}">
                <a16:creationId xmlns:a16="http://schemas.microsoft.com/office/drawing/2014/main" id="{D751415F-7F48-4467-862F-A7D1C566DB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51750" y="3981850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97242EC-F686-44F5-8D7E-B0833AF6A7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51751" y="4638846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heading 6">
            <a:extLst>
              <a:ext uri="{FF2B5EF4-FFF2-40B4-BE49-F238E27FC236}">
                <a16:creationId xmlns:a16="http://schemas.microsoft.com/office/drawing/2014/main" id="{9109E10C-DE3D-416D-813E-6E86E8F408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65459" y="3981850"/>
            <a:ext cx="3174248" cy="649073"/>
          </a:xfrm>
          <a:prstGeom prst="rect">
            <a:avLst/>
          </a:prstGeom>
          <a:solidFill>
            <a:schemeClr val="accent1"/>
          </a:solidFill>
          <a:ln>
            <a:solidFill>
              <a:srgbClr val="225A60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DAAFA69-1364-4632-BF37-73D3011396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5460" y="4638846"/>
            <a:ext cx="3174247" cy="1739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180000">
            <a:normAutofit/>
          </a:bodyPr>
          <a:lstStyle>
            <a:lvl1pPr marL="179388" indent="-179388">
              <a:lnSpc>
                <a:spcPts val="2600"/>
              </a:lnSpc>
              <a:defRPr sz="1600"/>
            </a:lvl1pPr>
            <a:lvl2pPr marL="623888" indent="-166688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1600"/>
            </a:lvl2pPr>
            <a:lvl3pPr marL="1076325" indent="-1619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1600"/>
            </a:lvl3pPr>
            <a:lvl4pPr marL="1520825" indent="-149225">
              <a:lnSpc>
                <a:spcPts val="26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1600"/>
            </a:lvl4pPr>
            <a:lvl5pPr>
              <a:lnSpc>
                <a:spcPts val="2600"/>
              </a:lnSpc>
              <a:buSzPct val="65000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380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Quote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FD2B6C2-E506-457F-AA97-D8245005F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endParaRPr lang="en-CA" dirty="0"/>
          </a:p>
        </p:txBody>
      </p:sp>
      <p:sp>
        <p:nvSpPr>
          <p:cNvPr id="20" name="Decorative tectangle 19">
            <a:extLst>
              <a:ext uri="{FF2B5EF4-FFF2-40B4-BE49-F238E27FC236}">
                <a16:creationId xmlns:a16="http://schemas.microsoft.com/office/drawing/2014/main" id="{D4FCAFD2-8A1C-4934-8097-FE77432EA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793" y="2026655"/>
            <a:ext cx="10907282" cy="3518734"/>
          </a:xfrm>
          <a:prstGeom prst="rect">
            <a:avLst/>
          </a:prstGeom>
          <a:solidFill>
            <a:srgbClr val="FCFCFC"/>
          </a:solidFill>
          <a:ln w="25400" cmpd="sng">
            <a:solidFill>
              <a:srgbClr val="68A6B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 dirty="0">
              <a:solidFill>
                <a:srgbClr val="001826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Quotation">
            <a:extLst>
              <a:ext uri="{FF2B5EF4-FFF2-40B4-BE49-F238E27FC236}">
                <a16:creationId xmlns:a16="http://schemas.microsoft.com/office/drawing/2014/main" id="{A8FB838F-D4E5-45A5-BEEB-5372ACBA54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3763" y="2755174"/>
            <a:ext cx="7797800" cy="12414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1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is a quote box. Click here to add your quote. </a:t>
            </a:r>
            <a:endParaRPr lang="en-CA" dirty="0"/>
          </a:p>
        </p:txBody>
      </p:sp>
      <p:sp>
        <p:nvSpPr>
          <p:cNvPr id="30" name="Author">
            <a:extLst>
              <a:ext uri="{FF2B5EF4-FFF2-40B4-BE49-F238E27FC236}">
                <a16:creationId xmlns:a16="http://schemas.microsoft.com/office/drawing/2014/main" id="{F088EB4D-8683-45FB-9AF7-AA2481C6FD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430" y="4377812"/>
            <a:ext cx="3030537" cy="50912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— Author name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A6CAD-3DD0-4EE2-A98A-BA78D9277A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9" y="1757681"/>
            <a:ext cx="782905" cy="537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F5305-0E5A-4D9D-B758-A0F542512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97" y="5290824"/>
            <a:ext cx="763693" cy="509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36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EAEE-54D6-44D7-A3EC-DAEFE29C5A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657" y="299487"/>
            <a:ext cx="11364685" cy="1219199"/>
          </a:xfrm>
          <a:ln w="25400">
            <a:solidFill>
              <a:srgbClr val="68A6B4"/>
            </a:solidFill>
          </a:ln>
        </p:spPr>
        <p:txBody>
          <a:bodyPr anchor="ctr" anchorCtr="1">
            <a:noAutofit/>
          </a:bodyPr>
          <a:lstStyle>
            <a:lvl1pPr algn="ctr">
              <a:defRPr sz="4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E161C-0857-4A8C-9017-018923842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121" y="2128003"/>
            <a:ext cx="10724972" cy="3848100"/>
          </a:xfrm>
          <a:prstGeom prst="rect">
            <a:avLst/>
          </a:prstGeom>
          <a:ln>
            <a:noFill/>
          </a:ln>
        </p:spPr>
        <p:txBody>
          <a:bodyPr lIns="0" tIns="0" rIns="0" bIns="46800" anchor="t" anchorCtr="0">
            <a:normAutofit/>
          </a:bodyPr>
          <a:lstStyle>
            <a:lvl1pPr marL="179388" indent="-179388">
              <a:lnSpc>
                <a:spcPts val="3000"/>
              </a:lnSpc>
              <a:defRPr sz="2400">
                <a:solidFill>
                  <a:schemeClr val="bg1"/>
                </a:solidFill>
              </a:defRPr>
            </a:lvl1pPr>
            <a:lvl2pPr marL="631825" indent="-174625">
              <a:lnSpc>
                <a:spcPts val="3000"/>
              </a:lnSpc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2pPr>
            <a:lvl3pPr marL="1074738" indent="-160338">
              <a:lnSpc>
                <a:spcPts val="30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defRPr sz="2400">
                <a:solidFill>
                  <a:schemeClr val="bg1"/>
                </a:solidFill>
              </a:defRPr>
            </a:lvl3pPr>
            <a:lvl4pPr marL="1527175" indent="-155575">
              <a:lnSpc>
                <a:spcPts val="3000"/>
              </a:lnSpc>
              <a:buClr>
                <a:schemeClr val="tx1">
                  <a:lumMod val="50000"/>
                  <a:lumOff val="50000"/>
                </a:schemeClr>
              </a:buClr>
              <a:buSzPct val="65000"/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4pPr>
            <a:lvl5pPr marL="1970088" indent="-141288">
              <a:lnSpc>
                <a:spcPts val="3000"/>
              </a:lnSpc>
              <a:buClr>
                <a:schemeClr val="tx1">
                  <a:lumMod val="50000"/>
                  <a:lumOff val="50000"/>
                </a:schemeClr>
              </a:buClr>
              <a:buSzPct val="65000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2266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orative Rectangle 1">
            <a:extLst>
              <a:ext uri="{FF2B5EF4-FFF2-40B4-BE49-F238E27FC236}">
                <a16:creationId xmlns:a16="http://schemas.microsoft.com/office/drawing/2014/main" id="{F51F5639-C320-443F-8B07-C2FF7D656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6693" y="1677519"/>
            <a:ext cx="10907282" cy="3518734"/>
          </a:xfrm>
          <a:prstGeom prst="rect">
            <a:avLst/>
          </a:prstGeom>
          <a:solidFill>
            <a:srgbClr val="003352"/>
          </a:solidFill>
          <a:ln w="25400" cmpd="sng">
            <a:solidFill>
              <a:srgbClr val="68A6B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Georgia" panose="02040502050405020303" pitchFamily="18" charset="0"/>
            </a:endParaRPr>
          </a:p>
        </p:txBody>
      </p:sp>
      <p:sp>
        <p:nvSpPr>
          <p:cNvPr id="14" name="Quote">
            <a:extLst>
              <a:ext uri="{FF2B5EF4-FFF2-40B4-BE49-F238E27FC236}">
                <a16:creationId xmlns:a16="http://schemas.microsoft.com/office/drawing/2014/main" id="{708E0B63-20B1-4B9E-9BF1-2FA6B9FA85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3763" y="2406038"/>
            <a:ext cx="7797800" cy="12414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1" i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is a quote box. Click here to add your quote. </a:t>
            </a:r>
            <a:endParaRPr lang="en-CA" dirty="0"/>
          </a:p>
        </p:txBody>
      </p:sp>
      <p:sp>
        <p:nvSpPr>
          <p:cNvPr id="15" name="Author">
            <a:extLst>
              <a:ext uri="{FF2B5EF4-FFF2-40B4-BE49-F238E27FC236}">
                <a16:creationId xmlns:a16="http://schemas.microsoft.com/office/drawing/2014/main" id="{F94BF5F2-8187-4BE7-8B1E-86CA9FADE9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430" y="4028676"/>
            <a:ext cx="3030537" cy="50912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— Author name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46CBF-C0A2-4311-933B-4E09DF29F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94" y="4944078"/>
            <a:ext cx="709209" cy="472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C105E-7861-4C0B-B749-A8804B0563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6" y="1456888"/>
            <a:ext cx="727050" cy="499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832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19178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lue"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7978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4DAA5F-E20B-4764-B0F1-02DD0A4B0B1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531" y="1089020"/>
            <a:ext cx="5302672" cy="5267319"/>
          </a:xfrm>
          <a:ln>
            <a:noFill/>
          </a:ln>
        </p:spPr>
        <p:txBody>
          <a:bodyPr lIns="0" tIns="72000" rIns="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99357" y="1089021"/>
            <a:ext cx="5726112" cy="4873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8" name="Caption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999357" y="5989303"/>
            <a:ext cx="5726112" cy="36703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ts val="2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722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14092" y="1147133"/>
            <a:ext cx="6395543" cy="3146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14092" y="4313735"/>
            <a:ext cx="6395543" cy="388586"/>
          </a:xfrm>
          <a:prstGeom prst="rect">
            <a:avLst/>
          </a:prstGeom>
        </p:spPr>
        <p:txBody>
          <a:bodyPr lIns="0" tIns="0" bIns="0" anchor="t" anchorCtr="0">
            <a:normAutofit/>
          </a:bodyPr>
          <a:lstStyle>
            <a:lvl1pPr marL="0" indent="0">
              <a:lnSpc>
                <a:spcPts val="2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BC5B27-F3F7-4F64-96F6-0C2915676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9812" y="5081359"/>
            <a:ext cx="10180638" cy="1630526"/>
          </a:xfrm>
        </p:spPr>
        <p:txBody>
          <a:bodyPr lIns="0" tIns="72000" rIns="0" anchor="t" anchorCtr="0">
            <a:noAutofit/>
          </a:bodyPr>
          <a:lstStyle>
            <a:lvl1pPr>
              <a:lnSpc>
                <a:spcPts val="2500"/>
              </a:lnSpc>
              <a:defRPr sz="2000"/>
            </a:lvl1pPr>
            <a:lvl2pPr marL="717550" indent="-260350"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614488" indent="-242888"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700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images 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942727" y="1015133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8942727" y="3366552"/>
            <a:ext cx="2859800" cy="355701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4172F-2ED3-4F45-8B4B-DB73162B1D1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942727" y="3907029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251523-19D7-4300-A41F-7B46841C277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942727" y="6257579"/>
            <a:ext cx="2859800" cy="324962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0A519E-ACC8-45ED-8827-28F3A48901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5980" y="1015134"/>
            <a:ext cx="8339546" cy="5567408"/>
          </a:xfrm>
          <a:ln>
            <a:noFill/>
          </a:ln>
        </p:spPr>
        <p:txBody>
          <a:bodyPr lIns="0" tIns="72000" rIns="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879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623" y="985806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623" y="3253248"/>
            <a:ext cx="2859800" cy="366557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4172F-2ED3-4F45-8B4B-DB73162B1D1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32623" y="3977456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D1DBEA-072E-43D2-8222-C93C4AF0AF5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32623" y="6272885"/>
            <a:ext cx="2859800" cy="33309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CFF5CB-103B-4008-B070-A2E4BF2C26C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26764" y="1005566"/>
            <a:ext cx="7932613" cy="5600414"/>
          </a:xfrm>
          <a:ln>
            <a:noFill/>
          </a:ln>
        </p:spPr>
        <p:txBody>
          <a:bodyPr lIns="0" tIns="72000" rIns="0">
            <a:normAutofit/>
          </a:bodyPr>
          <a:lstStyle>
            <a:lvl1pPr marL="179388" indent="-179388">
              <a:defRPr sz="2000"/>
            </a:lvl1pPr>
            <a:lvl2pPr marL="623888" indent="-166688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000"/>
            </a:lvl2pPr>
            <a:lvl3pPr marL="1076325" indent="-161925">
              <a:buClr>
                <a:schemeClr val="tx1">
                  <a:lumMod val="75000"/>
                  <a:lumOff val="25000"/>
                </a:schemeClr>
              </a:buClr>
              <a:buSzPct val="85000"/>
              <a:defRPr sz="2000"/>
            </a:lvl3pPr>
            <a:lvl4pPr marL="1520825" indent="-149225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000"/>
            </a:lvl4pPr>
            <a:lvl5pPr marL="1974850" indent="-146050">
              <a:buClr>
                <a:schemeClr val="tx1">
                  <a:lumMod val="75000"/>
                  <a:lumOff val="25000"/>
                </a:schemeClr>
              </a:buClr>
              <a:buSzPct val="70000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834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photo gallery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8607" y="1838959"/>
            <a:ext cx="3467000" cy="27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603" y="4612457"/>
            <a:ext cx="3467004" cy="32432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ts val="2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4172F-2ED3-4F45-8B4B-DB73162B1D1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30314" y="1838959"/>
            <a:ext cx="3467000" cy="27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D1DBEA-072E-43D2-8222-C93C4AF0AF5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30310" y="4612453"/>
            <a:ext cx="3467004" cy="32432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ts val="2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DA7D9FB-988A-40E6-91C9-15AABC8435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222033" y="1838959"/>
            <a:ext cx="3467000" cy="27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124F2C-594B-41A3-8B27-3831A8584B8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222029" y="4612453"/>
            <a:ext cx="3467004" cy="324327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ts val="2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116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 photo gallery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2DB591-7FC9-4382-9E1C-DD2D715D6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57C4C-CE12-4B0F-8527-D776762D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3298" y="1032457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DC4F81-24F6-43B0-9B21-398B2F05D0F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3298" y="3299900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B84172F-2ED3-4F45-8B4B-DB73162B1D1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63447" y="1032457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D1DBEA-072E-43D2-8222-C93C4AF0AF5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63447" y="3299896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DA7D9FB-988A-40E6-91C9-15AABC84355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21661" y="1032457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124F2C-594B-41A3-8B27-3831A8584B8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521661" y="3299896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1E0B1D1-E4C4-485B-A448-1A35D609343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13298" y="3959136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E3FF02-EE68-4752-9031-9C55ADC7528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713298" y="6226579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D0BAFB8-A791-4193-99A0-2CE9B4B74AF2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563447" y="3959136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9AD1303-2E3F-4CEB-A126-28BC7F70EFF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563447" y="6226575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6C10EBE-940D-4BAD-A351-C0944C242E0F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521661" y="3959136"/>
            <a:ext cx="2859800" cy="22581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314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82962C7-09E6-46DC-A765-919B20265C3B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521661" y="6226575"/>
            <a:ext cx="2859800" cy="38179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ts val="2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110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C7D21-A97A-4308-945E-9DCB80426A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87" y="2292659"/>
            <a:ext cx="4246625" cy="22726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79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B56CC2-9729-4C4A-92AE-C97EF147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8096"/>
          </a:xfrm>
          <a:solidFill>
            <a:srgbClr val="003352"/>
          </a:solidFill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A4F4-1B5A-4DED-A726-35D5F135A7F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4313" y="957263"/>
            <a:ext cx="11433175" cy="5614987"/>
          </a:xfrm>
        </p:spPr>
        <p:txBody>
          <a:bodyPr>
            <a:normAutofit/>
          </a:bodyPr>
          <a:lstStyle>
            <a:lvl1pPr>
              <a:defRPr sz="2200"/>
            </a:lvl1pPr>
            <a:lvl2pPr marL="717550" indent="-260350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Char char="§"/>
              <a:defRPr sz="2200"/>
            </a:lvl2pPr>
            <a:lvl3pPr>
              <a:buClr>
                <a:schemeClr val="tx1">
                  <a:lumMod val="75000"/>
                  <a:lumOff val="25000"/>
                </a:schemeClr>
              </a:buClr>
              <a:buSzPct val="85000"/>
              <a:defRPr sz="2200"/>
            </a:lvl3pPr>
            <a:lvl4pPr marL="1614488" indent="-242888">
              <a:buClr>
                <a:schemeClr val="tx1">
                  <a:lumMod val="75000"/>
                  <a:lumOff val="25000"/>
                </a:schemeClr>
              </a:buClr>
              <a:buSzPct val="65000"/>
              <a:buFont typeface="Wingdings" panose="05000000000000000000" pitchFamily="2" charset="2"/>
              <a:buChar char="§"/>
              <a:defRPr sz="2200"/>
            </a:lvl4pPr>
            <a:lvl5pPr>
              <a:buClr>
                <a:schemeClr val="tx1">
                  <a:lumMod val="75000"/>
                  <a:lumOff val="25000"/>
                </a:schemeClr>
              </a:buClr>
              <a:buSzPct val="70000"/>
              <a:defRPr sz="2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07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720E5F-92B1-414A-A095-A9AD6D9F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082609-7E99-44C4-860D-D85B4649A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3313"/>
            <a:ext cx="12192000" cy="2111374"/>
          </a:xfrm>
          <a:solidFill>
            <a:srgbClr val="003352">
              <a:alpha val="85882"/>
            </a:srgbClr>
          </a:solidFill>
        </p:spPr>
        <p:txBody>
          <a:bodyPr lIns="180000" rIns="180000" anchor="ctr" anchorCtr="1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69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980E1-3D01-419B-8485-1CE61298F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CFA0A4-E431-4CFF-AFB4-5681D3727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3313"/>
            <a:ext cx="12192000" cy="2111374"/>
          </a:xfrm>
          <a:solidFill>
            <a:srgbClr val="003352">
              <a:alpha val="85882"/>
            </a:srgbClr>
          </a:solidFill>
        </p:spPr>
        <p:txBody>
          <a:bodyPr lIns="180000" rIns="180000" anchor="ctr" anchorCtr="1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21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E72ED-DE1B-455B-92C0-96941D0B8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BCD2A6-0B68-4C10-B706-A07C2C0446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3313"/>
            <a:ext cx="12192000" cy="2111374"/>
          </a:xfrm>
          <a:solidFill>
            <a:srgbClr val="003352">
              <a:alpha val="85882"/>
            </a:srgbClr>
          </a:solidFill>
        </p:spPr>
        <p:txBody>
          <a:bodyPr lIns="180000" rIns="180000" anchor="ctr" anchorCtr="1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81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8245E0-0D07-48A0-93EF-6535B909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997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7DCF6B-D944-4B65-9F3D-DE6DC599D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3313"/>
            <a:ext cx="12192000" cy="2111374"/>
          </a:xfrm>
          <a:solidFill>
            <a:srgbClr val="003352">
              <a:alpha val="86000"/>
            </a:srgbClr>
          </a:solidFill>
        </p:spPr>
        <p:txBody>
          <a:bodyPr lIns="180000" rIns="180000" anchor="ctr" anchorCtr="1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67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8B7C7-AC0F-4960-8129-786B35F15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236" b="-1472"/>
          <a:stretch/>
        </p:blipFill>
        <p:spPr>
          <a:xfrm>
            <a:off x="-1" y="0"/>
            <a:ext cx="12192001" cy="69589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7DCF6B-D944-4B65-9F3D-DE6DC599D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3313"/>
            <a:ext cx="12192000" cy="2111374"/>
          </a:xfrm>
          <a:solidFill>
            <a:srgbClr val="002942"/>
          </a:solidFill>
        </p:spPr>
        <p:txBody>
          <a:bodyPr lIns="180000" rIns="180000" anchor="ctr" anchorCtr="1">
            <a:normAutofit/>
          </a:bodyPr>
          <a:lstStyle>
            <a:lvl1pPr algn="ctr">
              <a:defRPr sz="3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58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526B77-4E32-4608-9786-786517034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236" b="-1472"/>
          <a:stretch/>
        </p:blipFill>
        <p:spPr>
          <a:xfrm>
            <a:off x="-1" y="0"/>
            <a:ext cx="12192001" cy="695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89DFAB-E57A-4207-BC38-8D15F5F19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81100"/>
            <a:ext cx="5105400" cy="4495800"/>
          </a:xfrm>
          <a:solidFill>
            <a:srgbClr val="002942"/>
          </a:solidFill>
        </p:spPr>
        <p:txBody>
          <a:bodyPr lIns="216000" tIns="180000" rIns="216000" bIns="180000" anchor="ctr" anchorCtr="1">
            <a:norm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text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93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EBD15E-B560-4A31-A899-E2D72671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B120D-B6D4-4984-8416-630D5FF3F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1080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17858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50" r:id="rId3"/>
    <p:sldLayoutId id="2147483651" r:id="rId4"/>
    <p:sldLayoutId id="2147483677" r:id="rId5"/>
    <p:sldLayoutId id="2147483690" r:id="rId6"/>
    <p:sldLayoutId id="2147483681" r:id="rId7"/>
    <p:sldLayoutId id="2147483691" r:id="rId8"/>
    <p:sldLayoutId id="2147483682" r:id="rId9"/>
    <p:sldLayoutId id="2147483654" r:id="rId10"/>
    <p:sldLayoutId id="2147483662" r:id="rId11"/>
    <p:sldLayoutId id="2147483652" r:id="rId12"/>
    <p:sldLayoutId id="2147483653" r:id="rId13"/>
    <p:sldLayoutId id="2147483661" r:id="rId14"/>
    <p:sldLayoutId id="2147483663" r:id="rId15"/>
    <p:sldLayoutId id="2147483671" r:id="rId16"/>
    <p:sldLayoutId id="2147483685" r:id="rId17"/>
    <p:sldLayoutId id="2147483668" r:id="rId18"/>
    <p:sldLayoutId id="2147483664" r:id="rId19"/>
    <p:sldLayoutId id="2147483665" r:id="rId20"/>
    <p:sldLayoutId id="2147483660" r:id="rId21"/>
    <p:sldLayoutId id="2147483655" r:id="rId22"/>
    <p:sldLayoutId id="2147483669" r:id="rId23"/>
    <p:sldLayoutId id="2147483657" r:id="rId24"/>
    <p:sldLayoutId id="2147483666" r:id="rId25"/>
    <p:sldLayoutId id="2147483670" r:id="rId26"/>
    <p:sldLayoutId id="2147483667" r:id="rId27"/>
    <p:sldLayoutId id="2147483684" r:id="rId28"/>
    <p:sldLayoutId id="2147483689" r:id="rId29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65113" indent="-265113" algn="l" defTabSz="914400" rtl="0" eaLnBrk="1" latinLnBrk="0" hangingPunct="1">
        <a:lnSpc>
          <a:spcPts val="3000"/>
        </a:lnSpc>
        <a:spcBef>
          <a:spcPts val="1000"/>
        </a:spcBef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17550" indent="-260350" algn="l" defTabSz="914400" rtl="0" eaLnBrk="1" latinLnBrk="0" hangingPunct="1">
        <a:lnSpc>
          <a:spcPts val="3000"/>
        </a:lnSpc>
        <a:spcBef>
          <a:spcPts val="500"/>
        </a:spcBef>
        <a:buSzPct val="75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62050" indent="-247650" algn="l" defTabSz="914400" rtl="0" eaLnBrk="1" latinLnBrk="0" hangingPunct="1">
        <a:lnSpc>
          <a:spcPts val="3000"/>
        </a:lnSpc>
        <a:spcBef>
          <a:spcPts val="500"/>
        </a:spcBef>
        <a:buSzPct val="85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14488" indent="-242888" algn="l" defTabSz="914400" rtl="0" eaLnBrk="1" latinLnBrk="0" hangingPunct="1">
        <a:lnSpc>
          <a:spcPts val="3000"/>
        </a:lnSpc>
        <a:spcBef>
          <a:spcPts val="500"/>
        </a:spcBef>
        <a:buSzPct val="65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8988" indent="-230188" algn="l" defTabSz="914400" rtl="0" eaLnBrk="1" latinLnBrk="0" hangingPunct="1">
        <a:lnSpc>
          <a:spcPts val="3000"/>
        </a:lnSpc>
        <a:spcBef>
          <a:spcPts val="500"/>
        </a:spcBef>
        <a:buSzPct val="65000"/>
        <a:buFont typeface="Arial" panose="020B0604020202020204" pitchFamily="34" charset="0"/>
        <a:buChar char="•"/>
        <a:tabLst>
          <a:tab pos="2058988" algn="l"/>
        </a:tabLst>
        <a:defRPr sz="2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hyperlink" Target="NULL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4" Type="http://schemas.openxmlformats.org/officeDocument/2006/relationships/image" Target="../media/image12.sv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9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91D5D9-E948-4295-B5BA-8CFF65413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Sample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E6C1CB5-8761-4100-8933-9ADA98581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Using ADC’s eLearning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E90EB7-8D26-47F9-AA73-C3E70AD2E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Your course ID and Name / your name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886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8C8A6D-6700-4769-9B55-DAA9D4FB9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CA" b="0" dirty="0">
                <a:solidFill>
                  <a:schemeClr val="tx1"/>
                </a:solidFill>
              </a:rPr>
              <a:t>Additional Graphics</a:t>
            </a:r>
            <a:br>
              <a:rPr lang="en-CA" b="0" dirty="0">
                <a:solidFill>
                  <a:schemeClr val="tx1"/>
                </a:solidFill>
              </a:rPr>
            </a:br>
            <a:r>
              <a:rPr lang="en-CA" sz="1800" b="0" dirty="0">
                <a:solidFill>
                  <a:schemeClr val="accent4"/>
                </a:solidFill>
              </a:rPr>
              <a:t>* Remember to delete this slide when you have finished your presentation</a:t>
            </a:r>
            <a:r>
              <a:rPr lang="en-CA" sz="3200" b="0" dirty="0">
                <a:solidFill>
                  <a:schemeClr val="accent4"/>
                </a:solidFill>
              </a:rPr>
              <a:t> </a:t>
            </a:r>
            <a:endParaRPr lang="en-CA" b="0" dirty="0">
              <a:solidFill>
                <a:schemeClr val="accent4"/>
              </a:solidFill>
            </a:endParaRPr>
          </a:p>
        </p:txBody>
      </p:sp>
      <p:grpSp>
        <p:nvGrpSpPr>
          <p:cNvPr id="34" name="Group 33" descr="Activity callout box">
            <a:extLst>
              <a:ext uri="{FF2B5EF4-FFF2-40B4-BE49-F238E27FC236}">
                <a16:creationId xmlns:a16="http://schemas.microsoft.com/office/drawing/2014/main" id="{F4B19815-0D74-4D5D-859E-12980BAFF620}"/>
              </a:ext>
            </a:extLst>
          </p:cNvPr>
          <p:cNvGrpSpPr/>
          <p:nvPr/>
        </p:nvGrpSpPr>
        <p:grpSpPr>
          <a:xfrm>
            <a:off x="634357" y="1390973"/>
            <a:ext cx="4922684" cy="1636715"/>
            <a:chOff x="559882" y="2112860"/>
            <a:chExt cx="4922684" cy="163671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1F6DA9C-C8B3-4675-89D5-950731167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4538" y="2457545"/>
              <a:ext cx="966954" cy="966953"/>
            </a:xfrm>
            <a:prstGeom prst="ellipse">
              <a:avLst/>
            </a:prstGeom>
            <a:solidFill>
              <a:srgbClr val="4F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0EF195-A8F3-4C9C-A966-D6DF4510FF2B}"/>
                </a:ext>
              </a:extLst>
            </p:cNvPr>
            <p:cNvSpPr/>
            <p:nvPr/>
          </p:nvSpPr>
          <p:spPr>
            <a:xfrm>
              <a:off x="559882" y="2112860"/>
              <a:ext cx="4922684" cy="1636715"/>
            </a:xfrm>
            <a:prstGeom prst="rect">
              <a:avLst/>
            </a:prstGeom>
            <a:noFill/>
            <a:ln w="19050">
              <a:solidFill>
                <a:srgbClr val="4F2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37" name="Graphic 36" descr="Single gear">
              <a:extLst>
                <a:ext uri="{FF2B5EF4-FFF2-40B4-BE49-F238E27FC236}">
                  <a16:creationId xmlns:a16="http://schemas.microsoft.com/office/drawing/2014/main" id="{94CFA69C-8A68-48E2-8E8F-1FA0AFAF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161" y="2516769"/>
              <a:ext cx="843940" cy="843940"/>
            </a:xfrm>
            <a:prstGeom prst="rect">
              <a:avLst/>
            </a:prstGeom>
          </p:spPr>
        </p:pic>
        <p:sp>
          <p:nvSpPr>
            <p:cNvPr id="38" name="Google Shape;294;p42">
              <a:extLst>
                <a:ext uri="{FF2B5EF4-FFF2-40B4-BE49-F238E27FC236}">
                  <a16:creationId xmlns:a16="http://schemas.microsoft.com/office/drawing/2014/main" id="{1D3A4434-87E0-4097-8B5A-74E819D71EED}"/>
                </a:ext>
              </a:extLst>
            </p:cNvPr>
            <p:cNvSpPr txBox="1"/>
            <p:nvPr/>
          </p:nvSpPr>
          <p:spPr>
            <a:xfrm>
              <a:off x="1980640" y="2438467"/>
              <a:ext cx="3251759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Activity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an activity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24" name="Group 23" descr="Link callout box">
            <a:extLst>
              <a:ext uri="{FF2B5EF4-FFF2-40B4-BE49-F238E27FC236}">
                <a16:creationId xmlns:a16="http://schemas.microsoft.com/office/drawing/2014/main" id="{83788BE2-2E95-4EB1-8F59-586B0F7F2CFF}"/>
              </a:ext>
            </a:extLst>
          </p:cNvPr>
          <p:cNvGrpSpPr/>
          <p:nvPr/>
        </p:nvGrpSpPr>
        <p:grpSpPr>
          <a:xfrm>
            <a:off x="634357" y="3212198"/>
            <a:ext cx="4922685" cy="1630256"/>
            <a:chOff x="6166862" y="2116089"/>
            <a:chExt cx="4922685" cy="163025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9A98D4C-5FFE-40EE-8068-CC0BF4A2D8DF}"/>
                </a:ext>
              </a:extLst>
            </p:cNvPr>
            <p:cNvSpPr/>
            <p:nvPr/>
          </p:nvSpPr>
          <p:spPr>
            <a:xfrm>
              <a:off x="6380841" y="2448171"/>
              <a:ext cx="967216" cy="948749"/>
            </a:xfrm>
            <a:prstGeom prst="ellipse">
              <a:avLst/>
            </a:prstGeom>
            <a:solidFill>
              <a:srgbClr val="007C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6" name="Graphic 25" descr="Link">
              <a:extLst>
                <a:ext uri="{FF2B5EF4-FFF2-40B4-BE49-F238E27FC236}">
                  <a16:creationId xmlns:a16="http://schemas.microsoft.com/office/drawing/2014/main" id="{A60A0F65-09A4-40D7-B3B9-1E4B36D95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765797">
              <a:off x="6491095" y="2563270"/>
              <a:ext cx="737010" cy="75135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DB2F1E-019B-4990-9DB2-F3C114CCC60E}"/>
                </a:ext>
              </a:extLst>
            </p:cNvPr>
            <p:cNvSpPr/>
            <p:nvPr/>
          </p:nvSpPr>
          <p:spPr>
            <a:xfrm>
              <a:off x="6166862" y="2116089"/>
              <a:ext cx="4922685" cy="1630256"/>
            </a:xfrm>
            <a:prstGeom prst="rect">
              <a:avLst/>
            </a:prstGeom>
            <a:noFill/>
            <a:ln w="19050">
              <a:solidFill>
                <a:srgbClr val="007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246E94"/>
                </a:solidFill>
              </a:endParaRPr>
            </a:p>
          </p:txBody>
        </p:sp>
        <p:sp>
          <p:nvSpPr>
            <p:cNvPr id="28" name="Google Shape;294;p42">
              <a:extLst>
                <a:ext uri="{FF2B5EF4-FFF2-40B4-BE49-F238E27FC236}">
                  <a16:creationId xmlns:a16="http://schemas.microsoft.com/office/drawing/2014/main" id="{952F0743-13DC-49A5-9281-1468F0F5450A}"/>
                </a:ext>
              </a:extLst>
            </p:cNvPr>
            <p:cNvSpPr txBox="1"/>
            <p:nvPr/>
          </p:nvSpPr>
          <p:spPr>
            <a:xfrm>
              <a:off x="7577206" y="2437828"/>
              <a:ext cx="3332093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Follow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 link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18" name="Group 17" descr="Listen to audio callout box">
            <a:extLst>
              <a:ext uri="{FF2B5EF4-FFF2-40B4-BE49-F238E27FC236}">
                <a16:creationId xmlns:a16="http://schemas.microsoft.com/office/drawing/2014/main" id="{8D49F981-D9BB-4B9C-9729-D8635D299587}"/>
              </a:ext>
            </a:extLst>
          </p:cNvPr>
          <p:cNvGrpSpPr/>
          <p:nvPr/>
        </p:nvGrpSpPr>
        <p:grpSpPr>
          <a:xfrm>
            <a:off x="634357" y="5027287"/>
            <a:ext cx="4922684" cy="1661989"/>
            <a:chOff x="507797" y="4214892"/>
            <a:chExt cx="4922684" cy="1661989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4C02154-668C-4FDA-8369-DF256D990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61443" y="4553104"/>
              <a:ext cx="1000763" cy="96721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5F3C324-EB72-41BA-9534-29864094B33B}"/>
                </a:ext>
              </a:extLst>
            </p:cNvPr>
            <p:cNvSpPr/>
            <p:nvPr/>
          </p:nvSpPr>
          <p:spPr>
            <a:xfrm>
              <a:off x="507797" y="4214892"/>
              <a:ext cx="4922684" cy="1661989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01" name="Graphic 100" descr="Headphones">
              <a:extLst>
                <a:ext uri="{FF2B5EF4-FFF2-40B4-BE49-F238E27FC236}">
                  <a16:creationId xmlns:a16="http://schemas.microsoft.com/office/drawing/2014/main" id="{B9F17229-72F7-42E6-B935-98EE8B706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5476" y="4637138"/>
              <a:ext cx="772698" cy="746796"/>
            </a:xfrm>
            <a:prstGeom prst="rect">
              <a:avLst/>
            </a:prstGeom>
          </p:spPr>
        </p:pic>
        <p:sp>
          <p:nvSpPr>
            <p:cNvPr id="16" name="Google Shape;294;p42">
              <a:extLst>
                <a:ext uri="{FF2B5EF4-FFF2-40B4-BE49-F238E27FC236}">
                  <a16:creationId xmlns:a16="http://schemas.microsoft.com/office/drawing/2014/main" id="{7567AECC-3B39-4248-B3D4-B06B15DB982F}"/>
                </a:ext>
              </a:extLst>
            </p:cNvPr>
            <p:cNvSpPr txBox="1"/>
            <p:nvPr/>
          </p:nvSpPr>
          <p:spPr>
            <a:xfrm>
              <a:off x="1982283" y="4553104"/>
              <a:ext cx="3231065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Listen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audio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13" name="Group 12" descr="Podcast callout box">
            <a:extLst>
              <a:ext uri="{FF2B5EF4-FFF2-40B4-BE49-F238E27FC236}">
                <a16:creationId xmlns:a16="http://schemas.microsoft.com/office/drawing/2014/main" id="{9BD26CBE-0939-49CD-A605-20B9DAB584DD}"/>
              </a:ext>
            </a:extLst>
          </p:cNvPr>
          <p:cNvGrpSpPr/>
          <p:nvPr/>
        </p:nvGrpSpPr>
        <p:grpSpPr>
          <a:xfrm>
            <a:off x="6485466" y="1390973"/>
            <a:ext cx="4922684" cy="1647174"/>
            <a:chOff x="507797" y="2091888"/>
            <a:chExt cx="4922684" cy="164717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54DDFBE-782E-4F63-BC2E-CE4131719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21811" y="2451345"/>
              <a:ext cx="967216" cy="967216"/>
            </a:xfrm>
            <a:prstGeom prst="ellipse">
              <a:avLst/>
            </a:prstGeom>
            <a:solidFill>
              <a:srgbClr val="4F0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A137F7-1DC6-4816-B969-8306DB9487F5}"/>
                </a:ext>
              </a:extLst>
            </p:cNvPr>
            <p:cNvSpPr/>
            <p:nvPr/>
          </p:nvSpPr>
          <p:spPr>
            <a:xfrm>
              <a:off x="507797" y="2091888"/>
              <a:ext cx="4922684" cy="1647174"/>
            </a:xfrm>
            <a:prstGeom prst="rect">
              <a:avLst/>
            </a:prstGeom>
            <a:noFill/>
            <a:ln w="19050">
              <a:solidFill>
                <a:srgbClr val="4F05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0" name="Graphic 59" descr="Podcast">
              <a:extLst>
                <a:ext uri="{FF2B5EF4-FFF2-40B4-BE49-F238E27FC236}">
                  <a16:creationId xmlns:a16="http://schemas.microsoft.com/office/drawing/2014/main" id="{853FB98B-9549-4452-B312-5E1DF683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3783" y="2583447"/>
              <a:ext cx="724845" cy="724845"/>
            </a:xfrm>
            <a:prstGeom prst="rect">
              <a:avLst/>
            </a:prstGeom>
          </p:spPr>
        </p:pic>
        <p:sp>
          <p:nvSpPr>
            <p:cNvPr id="12" name="Google Shape;294;p42">
              <a:extLst>
                <a:ext uri="{FF2B5EF4-FFF2-40B4-BE49-F238E27FC236}">
                  <a16:creationId xmlns:a16="http://schemas.microsoft.com/office/drawing/2014/main" id="{17529DBF-DC72-4EA3-A2DD-D9C9DF51031A}"/>
                </a:ext>
              </a:extLst>
            </p:cNvPr>
            <p:cNvSpPr txBox="1"/>
            <p:nvPr/>
          </p:nvSpPr>
          <p:spPr>
            <a:xfrm>
              <a:off x="1894915" y="2425767"/>
              <a:ext cx="3289859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Podcast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 podcast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39" name="Group 38" descr="Reading callout box">
            <a:extLst>
              <a:ext uri="{FF2B5EF4-FFF2-40B4-BE49-F238E27FC236}">
                <a16:creationId xmlns:a16="http://schemas.microsoft.com/office/drawing/2014/main" id="{80A48BE7-99B3-4159-A28D-55FEE48B0378}"/>
              </a:ext>
            </a:extLst>
          </p:cNvPr>
          <p:cNvGrpSpPr/>
          <p:nvPr/>
        </p:nvGrpSpPr>
        <p:grpSpPr>
          <a:xfrm>
            <a:off x="6485466" y="3199187"/>
            <a:ext cx="4922684" cy="1647174"/>
            <a:chOff x="525617" y="4397760"/>
            <a:chExt cx="4922684" cy="164717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EDFCB9C-48AF-4FAB-B664-1242FF206EA6}"/>
                </a:ext>
              </a:extLst>
            </p:cNvPr>
            <p:cNvSpPr/>
            <p:nvPr/>
          </p:nvSpPr>
          <p:spPr>
            <a:xfrm>
              <a:off x="525617" y="4397760"/>
              <a:ext cx="4922684" cy="1647174"/>
            </a:xfrm>
            <a:prstGeom prst="rect">
              <a:avLst/>
            </a:prstGeom>
            <a:noFill/>
            <a:ln w="19050">
              <a:solidFill>
                <a:srgbClr val="286B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0E2B0E-CE0A-4CFD-A5BD-2559D6071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11316" y="4757378"/>
              <a:ext cx="967394" cy="967216"/>
            </a:xfrm>
            <a:prstGeom prst="ellipse">
              <a:avLst/>
            </a:prstGeom>
            <a:solidFill>
              <a:srgbClr val="286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2" name="Graphic 41" descr="Books">
              <a:extLst>
                <a:ext uri="{FF2B5EF4-FFF2-40B4-BE49-F238E27FC236}">
                  <a16:creationId xmlns:a16="http://schemas.microsoft.com/office/drawing/2014/main" id="{4BCA76F2-5FDB-4DD2-A885-D583AD143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5184" y="4898899"/>
              <a:ext cx="695530" cy="695530"/>
            </a:xfrm>
            <a:prstGeom prst="rect">
              <a:avLst/>
            </a:prstGeom>
          </p:spPr>
        </p:pic>
        <p:sp>
          <p:nvSpPr>
            <p:cNvPr id="43" name="Google Shape;294;p42">
              <a:extLst>
                <a:ext uri="{FF2B5EF4-FFF2-40B4-BE49-F238E27FC236}">
                  <a16:creationId xmlns:a16="http://schemas.microsoft.com/office/drawing/2014/main" id="{A8D4AA9C-BED8-4687-A793-59A4516B96A9}"/>
                </a:ext>
              </a:extLst>
            </p:cNvPr>
            <p:cNvSpPr txBox="1"/>
            <p:nvPr/>
          </p:nvSpPr>
          <p:spPr>
            <a:xfrm>
              <a:off x="1942015" y="4725039"/>
              <a:ext cx="3290384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Reading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 reading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29" name="Group 28" descr="video callout box">
            <a:extLst>
              <a:ext uri="{FF2B5EF4-FFF2-40B4-BE49-F238E27FC236}">
                <a16:creationId xmlns:a16="http://schemas.microsoft.com/office/drawing/2014/main" id="{EFA5C22E-A658-4C37-8846-81D8B99B1574}"/>
              </a:ext>
            </a:extLst>
          </p:cNvPr>
          <p:cNvGrpSpPr/>
          <p:nvPr/>
        </p:nvGrpSpPr>
        <p:grpSpPr>
          <a:xfrm>
            <a:off x="6485466" y="5025374"/>
            <a:ext cx="4922684" cy="1630257"/>
            <a:chOff x="6187367" y="4397760"/>
            <a:chExt cx="4922684" cy="163025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B24AF2-8D11-4086-B91F-AF2CECD68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399190" y="4722830"/>
              <a:ext cx="967216" cy="96721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31" name="Graphic 30" descr="Play">
              <a:extLst>
                <a:ext uri="{FF2B5EF4-FFF2-40B4-BE49-F238E27FC236}">
                  <a16:creationId xmlns:a16="http://schemas.microsoft.com/office/drawing/2014/main" id="{826C53C3-ADCB-4549-ACC2-2F6168134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627910" y="4898899"/>
              <a:ext cx="603710" cy="60371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33A4E5-CA99-472A-A63D-1C621FBDC978}"/>
                </a:ext>
              </a:extLst>
            </p:cNvPr>
            <p:cNvSpPr/>
            <p:nvPr/>
          </p:nvSpPr>
          <p:spPr>
            <a:xfrm>
              <a:off x="6187367" y="4397760"/>
              <a:ext cx="4922684" cy="1630257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3" name="Google Shape;294;p42">
              <a:extLst>
                <a:ext uri="{FF2B5EF4-FFF2-40B4-BE49-F238E27FC236}">
                  <a16:creationId xmlns:a16="http://schemas.microsoft.com/office/drawing/2014/main" id="{2926FC35-5D5E-4CF3-9E9F-A13CB7C6915F}"/>
                </a:ext>
              </a:extLst>
            </p:cNvPr>
            <p:cNvSpPr txBox="1"/>
            <p:nvPr/>
          </p:nvSpPr>
          <p:spPr>
            <a:xfrm>
              <a:off x="7577207" y="4709053"/>
              <a:ext cx="3332092" cy="96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b="1" dirty="0">
                  <a:solidFill>
                    <a:srgbClr val="001826"/>
                  </a:solidFill>
                </a:rPr>
                <a:t>Video</a:t>
              </a:r>
            </a:p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Use this box to highlight a video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0945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8C8A6D-6700-4769-9B55-DAA9D4FB9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CA" b="0" dirty="0"/>
              <a:t>Additional Graphics</a:t>
            </a:r>
            <a:br>
              <a:rPr lang="en-CA" b="0" dirty="0">
                <a:solidFill>
                  <a:schemeClr val="tx1"/>
                </a:solidFill>
              </a:rPr>
            </a:br>
            <a:r>
              <a:rPr lang="en-CA" sz="1800" b="0" dirty="0">
                <a:solidFill>
                  <a:schemeClr val="accent4"/>
                </a:solidFill>
              </a:rPr>
              <a:t>* Remember to delete this slide when you have finished your presentation</a:t>
            </a:r>
            <a:r>
              <a:rPr lang="en-CA" sz="3200" b="0" dirty="0">
                <a:solidFill>
                  <a:schemeClr val="accent4"/>
                </a:solidFill>
              </a:rPr>
              <a:t> </a:t>
            </a:r>
            <a:endParaRPr lang="en-CA" b="0" dirty="0">
              <a:solidFill>
                <a:schemeClr val="accent4"/>
              </a:solidFill>
            </a:endParaRPr>
          </a:p>
        </p:txBody>
      </p:sp>
      <p:grpSp>
        <p:nvGrpSpPr>
          <p:cNvPr id="15" name="Group 14" descr="Question callout box">
            <a:extLst>
              <a:ext uri="{FF2B5EF4-FFF2-40B4-BE49-F238E27FC236}">
                <a16:creationId xmlns:a16="http://schemas.microsoft.com/office/drawing/2014/main" id="{035FB6C0-E196-4BD8-95AD-D2D23B03D231}"/>
              </a:ext>
            </a:extLst>
          </p:cNvPr>
          <p:cNvGrpSpPr/>
          <p:nvPr/>
        </p:nvGrpSpPr>
        <p:grpSpPr>
          <a:xfrm>
            <a:off x="795977" y="1910401"/>
            <a:ext cx="4922684" cy="1647171"/>
            <a:chOff x="6586993" y="2101413"/>
            <a:chExt cx="4922684" cy="164717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B00858-08BA-4E86-9ABE-7641284C2BE0}"/>
                </a:ext>
              </a:extLst>
            </p:cNvPr>
            <p:cNvSpPr/>
            <p:nvPr/>
          </p:nvSpPr>
          <p:spPr>
            <a:xfrm>
              <a:off x="6814810" y="2467807"/>
              <a:ext cx="946219" cy="946218"/>
            </a:xfrm>
            <a:prstGeom prst="ellipse">
              <a:avLst/>
            </a:prstGeom>
            <a:solidFill>
              <a:srgbClr val="478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1EDE57-2D68-4447-9636-C94029E115A4}"/>
                </a:ext>
              </a:extLst>
            </p:cNvPr>
            <p:cNvSpPr/>
            <p:nvPr/>
          </p:nvSpPr>
          <p:spPr>
            <a:xfrm>
              <a:off x="6586993" y="2101413"/>
              <a:ext cx="4922684" cy="1647171"/>
            </a:xfrm>
            <a:prstGeom prst="rect">
              <a:avLst/>
            </a:prstGeom>
            <a:noFill/>
            <a:ln w="19050">
              <a:solidFill>
                <a:srgbClr val="478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1" name="Graphic 20" descr="Question mark">
              <a:extLst>
                <a:ext uri="{FF2B5EF4-FFF2-40B4-BE49-F238E27FC236}">
                  <a16:creationId xmlns:a16="http://schemas.microsoft.com/office/drawing/2014/main" id="{52C729EE-303C-4021-A3E6-D7A7D48FB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0624" y="2539314"/>
              <a:ext cx="798898" cy="798897"/>
            </a:xfrm>
            <a:prstGeom prst="rect">
              <a:avLst/>
            </a:prstGeom>
          </p:spPr>
        </p:pic>
        <p:sp>
          <p:nvSpPr>
            <p:cNvPr id="22" name="Google Shape;294;p42">
              <a:extLst>
                <a:ext uri="{FF2B5EF4-FFF2-40B4-BE49-F238E27FC236}">
                  <a16:creationId xmlns:a16="http://schemas.microsoft.com/office/drawing/2014/main" id="{5EA92259-8521-4C35-A18B-5214884A29A5}"/>
                </a:ext>
              </a:extLst>
            </p:cNvPr>
            <p:cNvSpPr txBox="1"/>
            <p:nvPr/>
          </p:nvSpPr>
          <p:spPr>
            <a:xfrm>
              <a:off x="8221839" y="2728225"/>
              <a:ext cx="3248349" cy="558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Add your text here 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  <p:grpSp>
        <p:nvGrpSpPr>
          <p:cNvPr id="10" name="Group 9" descr="Important information callout box">
            <a:extLst>
              <a:ext uri="{FF2B5EF4-FFF2-40B4-BE49-F238E27FC236}">
                <a16:creationId xmlns:a16="http://schemas.microsoft.com/office/drawing/2014/main" id="{21F8393D-D8AC-435E-B5DD-56BF3458B7EF}"/>
              </a:ext>
            </a:extLst>
          </p:cNvPr>
          <p:cNvGrpSpPr/>
          <p:nvPr/>
        </p:nvGrpSpPr>
        <p:grpSpPr>
          <a:xfrm>
            <a:off x="795977" y="3922492"/>
            <a:ext cx="4915236" cy="1647172"/>
            <a:chOff x="400034" y="3748580"/>
            <a:chExt cx="3594148" cy="120445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604797-0B7C-4519-B56B-C71CAAA9F56B}"/>
                </a:ext>
              </a:extLst>
            </p:cNvPr>
            <p:cNvSpPr/>
            <p:nvPr/>
          </p:nvSpPr>
          <p:spPr>
            <a:xfrm>
              <a:off x="577204" y="4015468"/>
              <a:ext cx="681315" cy="67374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B207CC-6F76-43F1-BD5A-3944F038EACB}"/>
                </a:ext>
              </a:extLst>
            </p:cNvPr>
            <p:cNvSpPr/>
            <p:nvPr/>
          </p:nvSpPr>
          <p:spPr>
            <a:xfrm>
              <a:off x="400034" y="3748580"/>
              <a:ext cx="3594148" cy="1204455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Google Shape;294;p42">
              <a:extLst>
                <a:ext uri="{FF2B5EF4-FFF2-40B4-BE49-F238E27FC236}">
                  <a16:creationId xmlns:a16="http://schemas.microsoft.com/office/drawing/2014/main" id="{716E7666-11CA-4C73-99B8-FBDF1929BBEC}"/>
                </a:ext>
              </a:extLst>
            </p:cNvPr>
            <p:cNvSpPr txBox="1"/>
            <p:nvPr/>
          </p:nvSpPr>
          <p:spPr>
            <a:xfrm>
              <a:off x="1577052" y="4209115"/>
              <a:ext cx="2281337" cy="408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Add your text here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  <p:pic>
          <p:nvPicPr>
            <p:cNvPr id="14" name="Graphic 13" descr="Exclamation mark">
              <a:extLst>
                <a:ext uri="{FF2B5EF4-FFF2-40B4-BE49-F238E27FC236}">
                  <a16:creationId xmlns:a16="http://schemas.microsoft.com/office/drawing/2014/main" id="{88829224-6A64-4B01-8F4D-4C64CF46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124" y="4067655"/>
              <a:ext cx="579322" cy="57932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A484E4-753C-4744-AFEF-D7C754B23585}"/>
              </a:ext>
            </a:extLst>
          </p:cNvPr>
          <p:cNvGrpSpPr/>
          <p:nvPr/>
        </p:nvGrpSpPr>
        <p:grpSpPr>
          <a:xfrm>
            <a:off x="6557249" y="1681500"/>
            <a:ext cx="5122300" cy="2605979"/>
            <a:chOff x="6557249" y="1681500"/>
            <a:chExt cx="5122300" cy="260597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1EB3A7-20E1-4C3E-B47C-BAB68AD40A8E}"/>
                </a:ext>
              </a:extLst>
            </p:cNvPr>
            <p:cNvSpPr/>
            <p:nvPr/>
          </p:nvSpPr>
          <p:spPr>
            <a:xfrm>
              <a:off x="6557250" y="1887026"/>
              <a:ext cx="5122298" cy="2164756"/>
            </a:xfrm>
            <a:prstGeom prst="rect">
              <a:avLst/>
            </a:prstGeom>
            <a:solidFill>
              <a:srgbClr val="FCFCFC"/>
            </a:solidFill>
            <a:ln w="25400" cmpd="sng">
              <a:solidFill>
                <a:srgbClr val="68A6B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001826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47BF3E0-0B75-4367-8B10-9B651101BF78}"/>
                </a:ext>
              </a:extLst>
            </p:cNvPr>
            <p:cNvSpPr txBox="1"/>
            <p:nvPr/>
          </p:nvSpPr>
          <p:spPr>
            <a:xfrm>
              <a:off x="6557251" y="2581117"/>
              <a:ext cx="5122298" cy="369332"/>
            </a:xfrm>
            <a:prstGeom prst="rect">
              <a:avLst/>
            </a:prstGeom>
            <a:noFill/>
          </p:spPr>
          <p:txBody>
            <a:bodyPr wrap="square" lIns="360000" rIns="360000" rtlCol="0">
              <a:spAutoFit/>
            </a:bodyPr>
            <a:lstStyle/>
            <a:p>
              <a:pPr algn="ctr"/>
              <a:r>
                <a:rPr lang="en-US" b="1" i="1" dirty="0"/>
                <a:t>Insert your quote here </a:t>
              </a:r>
              <a:endParaRPr lang="en-CA" b="1" i="1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8663A95-D468-4882-A694-DF7CA1D19215}"/>
                </a:ext>
              </a:extLst>
            </p:cNvPr>
            <p:cNvSpPr txBox="1"/>
            <p:nvPr/>
          </p:nvSpPr>
          <p:spPr>
            <a:xfrm>
              <a:off x="6557249" y="3136904"/>
              <a:ext cx="5122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— Author Name</a:t>
              </a:r>
              <a:endParaRPr lang="en-CA" sz="12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696AFA-FF6F-479C-9C6D-51212F878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467" y="3854627"/>
              <a:ext cx="649278" cy="4328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55B039-76FA-4B55-A1CD-D54F05C8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903" y="1681500"/>
              <a:ext cx="637823" cy="43825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1382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B283D4-DE4C-4628-900A-CC02CBB0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4851" y="4270860"/>
            <a:ext cx="1324947" cy="1026368"/>
            <a:chOff x="3075732" y="3082731"/>
            <a:chExt cx="1324947" cy="102636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B795E6-5000-4EFB-A512-F6B86543C94E}"/>
                </a:ext>
              </a:extLst>
            </p:cNvPr>
            <p:cNvSpPr/>
            <p:nvPr/>
          </p:nvSpPr>
          <p:spPr>
            <a:xfrm>
              <a:off x="3075732" y="3082731"/>
              <a:ext cx="1324947" cy="1026368"/>
            </a:xfrm>
            <a:prstGeom prst="rect">
              <a:avLst/>
            </a:prstGeom>
            <a:solidFill>
              <a:srgbClr val="225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810A6A-75E1-495A-950A-E2F1F0DD0C67}"/>
                </a:ext>
              </a:extLst>
            </p:cNvPr>
            <p:cNvSpPr txBox="1"/>
            <p:nvPr/>
          </p:nvSpPr>
          <p:spPr>
            <a:xfrm>
              <a:off x="3197030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2"/>
                  </a:solidFill>
                </a:rPr>
                <a:t>#</a:t>
              </a:r>
              <a:r>
                <a:rPr lang="en-CA" dirty="0">
                  <a:solidFill>
                    <a:schemeClr val="bg1"/>
                  </a:solidFill>
                </a:rPr>
                <a:t>225A60</a:t>
              </a:r>
              <a:endParaRPr lang="en-CA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1A2D55-EA58-40C1-B482-BDC883B16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94855" y="4270860"/>
            <a:ext cx="1362271" cy="1026368"/>
            <a:chOff x="7733653" y="3082731"/>
            <a:chExt cx="1362271" cy="10263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12C66B-5AAB-469E-8566-E8191D65FCE7}"/>
                </a:ext>
              </a:extLst>
            </p:cNvPr>
            <p:cNvSpPr/>
            <p:nvPr/>
          </p:nvSpPr>
          <p:spPr>
            <a:xfrm>
              <a:off x="7733653" y="3082731"/>
              <a:ext cx="1324947" cy="1026368"/>
            </a:xfrm>
            <a:prstGeom prst="rect">
              <a:avLst/>
            </a:prstGeom>
            <a:solidFill>
              <a:srgbClr val="860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03DC70-C6DE-4945-9398-1CE62695FE80}"/>
                </a:ext>
              </a:extLst>
            </p:cNvPr>
            <p:cNvSpPr txBox="1"/>
            <p:nvPr/>
          </p:nvSpPr>
          <p:spPr>
            <a:xfrm>
              <a:off x="7892275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#860841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17028F-5D9B-4A4C-89B3-1AFEBDC72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19067" y="4270860"/>
            <a:ext cx="1354490" cy="1026368"/>
            <a:chOff x="6169221" y="3082731"/>
            <a:chExt cx="1354490" cy="10263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CE8FE4-5766-4A8D-9BD0-9E3C306306C0}"/>
                </a:ext>
              </a:extLst>
            </p:cNvPr>
            <p:cNvSpPr/>
            <p:nvPr/>
          </p:nvSpPr>
          <p:spPr>
            <a:xfrm>
              <a:off x="6169221" y="3082731"/>
              <a:ext cx="1324947" cy="1026368"/>
            </a:xfrm>
            <a:prstGeom prst="rect">
              <a:avLst/>
            </a:prstGeom>
            <a:solidFill>
              <a:srgbClr val="3D2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ED4A38-63E0-425A-8FC3-2A838857C2ED}"/>
                </a:ext>
              </a:extLst>
            </p:cNvPr>
            <p:cNvSpPr txBox="1"/>
            <p:nvPr/>
          </p:nvSpPr>
          <p:spPr>
            <a:xfrm>
              <a:off x="6320062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#3D2351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AB795F-A463-4B5E-9F86-F556F91BC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15748" y="4270860"/>
            <a:ext cx="1324947" cy="1026368"/>
            <a:chOff x="9273203" y="3082731"/>
            <a:chExt cx="1324947" cy="102636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6B42E-4678-4755-974A-F64B46146A4B}"/>
                </a:ext>
              </a:extLst>
            </p:cNvPr>
            <p:cNvSpPr/>
            <p:nvPr/>
          </p:nvSpPr>
          <p:spPr>
            <a:xfrm>
              <a:off x="9273203" y="3082731"/>
              <a:ext cx="1324947" cy="1026368"/>
            </a:xfrm>
            <a:prstGeom prst="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F83F74-BF99-45B5-8F5C-9325DDB6B18D}"/>
                </a:ext>
              </a:extLst>
            </p:cNvPr>
            <p:cNvSpPr txBox="1"/>
            <p:nvPr/>
          </p:nvSpPr>
          <p:spPr>
            <a:xfrm>
              <a:off x="9394501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#C55A11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8B50E3-36CA-46D9-B1DB-0A8324B23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91959" y="4270860"/>
            <a:ext cx="1324947" cy="1026368"/>
            <a:chOff x="4634332" y="3082731"/>
            <a:chExt cx="1324947" cy="102636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E384F9-059C-495A-B1BE-10E5BC6D2690}"/>
                </a:ext>
              </a:extLst>
            </p:cNvPr>
            <p:cNvSpPr/>
            <p:nvPr/>
          </p:nvSpPr>
          <p:spPr>
            <a:xfrm>
              <a:off x="4634332" y="3082731"/>
              <a:ext cx="1324947" cy="1026368"/>
            </a:xfrm>
            <a:prstGeom prst="rect">
              <a:avLst/>
            </a:prstGeom>
            <a:solidFill>
              <a:srgbClr val="4C8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8080F9-C5A0-4489-A937-7428014DA468}"/>
                </a:ext>
              </a:extLst>
            </p:cNvPr>
            <p:cNvSpPr txBox="1"/>
            <p:nvPr/>
          </p:nvSpPr>
          <p:spPr>
            <a:xfrm>
              <a:off x="4755630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#4C8331</a:t>
              </a:r>
            </a:p>
          </p:txBody>
        </p:sp>
      </p:grpSp>
      <p:sp>
        <p:nvSpPr>
          <p:cNvPr id="38" name="Title 5">
            <a:extLst>
              <a:ext uri="{FF2B5EF4-FFF2-40B4-BE49-F238E27FC236}">
                <a16:creationId xmlns:a16="http://schemas.microsoft.com/office/drawing/2014/main" id="{94429CBE-A9FF-4C71-8BE0-EF70BE6F48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Theme Colours</a:t>
            </a:r>
            <a:b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</a:b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86084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*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Remember to delete this slide when you have finished your presentation</a:t>
            </a: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rgbClr val="860841"/>
              </a:solidFill>
              <a:effectLst/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C273DE-0887-41BF-A828-5ED5CF4B5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98564" y="4270860"/>
            <a:ext cx="1324947" cy="1026368"/>
            <a:chOff x="9273203" y="3082731"/>
            <a:chExt cx="1324947" cy="10263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9D25C1-C9FB-48A0-88C1-176A94422E63}"/>
                </a:ext>
              </a:extLst>
            </p:cNvPr>
            <p:cNvSpPr/>
            <p:nvPr/>
          </p:nvSpPr>
          <p:spPr>
            <a:xfrm>
              <a:off x="9273203" y="3082731"/>
              <a:ext cx="1324947" cy="1026368"/>
            </a:xfrm>
            <a:prstGeom prst="rect">
              <a:avLst/>
            </a:prstGeom>
            <a:solidFill>
              <a:srgbClr val="B288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C7C5F7-B342-4516-A5E8-6ED05C8567F8}"/>
                </a:ext>
              </a:extLst>
            </p:cNvPr>
            <p:cNvSpPr txBox="1"/>
            <p:nvPr/>
          </p:nvSpPr>
          <p:spPr>
            <a:xfrm>
              <a:off x="9394501" y="3411249"/>
              <a:ext cx="120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#B28812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2D8811-9611-41E8-AE4B-62EB189A1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4851" y="2431670"/>
            <a:ext cx="1527108" cy="1026368"/>
            <a:chOff x="1511300" y="3082731"/>
            <a:chExt cx="1527108" cy="102636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EEAC564-9DF9-4301-B969-030D07D1A22F}"/>
                </a:ext>
              </a:extLst>
            </p:cNvPr>
            <p:cNvSpPr/>
            <p:nvPr/>
          </p:nvSpPr>
          <p:spPr>
            <a:xfrm>
              <a:off x="1511300" y="3082731"/>
              <a:ext cx="1324947" cy="1026368"/>
            </a:xfrm>
            <a:prstGeom prst="rect">
              <a:avLst/>
            </a:prstGeom>
            <a:solidFill>
              <a:srgbClr val="0033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4A6A509-337E-40C0-97CA-6BD22CA685C9}"/>
                </a:ext>
              </a:extLst>
            </p:cNvPr>
            <p:cNvSpPr txBox="1"/>
            <p:nvPr/>
          </p:nvSpPr>
          <p:spPr>
            <a:xfrm>
              <a:off x="1600329" y="3411249"/>
              <a:ext cx="14380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2"/>
                  </a:solidFill>
                </a:rPr>
                <a:t>#003352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858A898-65A5-4FE9-8CDC-894BECB24C0F}"/>
              </a:ext>
            </a:extLst>
          </p:cNvPr>
          <p:cNvSpPr txBox="1"/>
          <p:nvPr/>
        </p:nvSpPr>
        <p:spPr>
          <a:xfrm>
            <a:off x="665324" y="1947237"/>
            <a:ext cx="418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Background, heading, and text colour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7F8D0-8073-47B2-8825-913D589B71BF}"/>
              </a:ext>
            </a:extLst>
          </p:cNvPr>
          <p:cNvSpPr txBox="1"/>
          <p:nvPr/>
        </p:nvSpPr>
        <p:spPr>
          <a:xfrm>
            <a:off x="665325" y="3786684"/>
            <a:ext cx="418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Accent colours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E7FD51-C16A-4DC1-A3CE-2A505F184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91959" y="2431413"/>
            <a:ext cx="1527108" cy="1026368"/>
            <a:chOff x="1511300" y="3082731"/>
            <a:chExt cx="1527108" cy="102636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2CFD07-F7C3-48EE-8C03-E12C6A5F1F4E}"/>
                </a:ext>
              </a:extLst>
            </p:cNvPr>
            <p:cNvSpPr/>
            <p:nvPr/>
          </p:nvSpPr>
          <p:spPr>
            <a:xfrm>
              <a:off x="1511300" y="3082731"/>
              <a:ext cx="1324947" cy="1026368"/>
            </a:xfrm>
            <a:prstGeom prst="rect">
              <a:avLst/>
            </a:prstGeom>
            <a:solidFill>
              <a:srgbClr val="00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138F2D-FE9D-4440-9A77-44A6E6CD53EF}"/>
                </a:ext>
              </a:extLst>
            </p:cNvPr>
            <p:cNvSpPr txBox="1"/>
            <p:nvPr/>
          </p:nvSpPr>
          <p:spPr>
            <a:xfrm>
              <a:off x="1600329" y="3411249"/>
              <a:ext cx="14380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2"/>
                  </a:solidFill>
                </a:rPr>
                <a:t>#002942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134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FC3870-5C89-482D-8B32-2704ECB0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en-CA" sz="3200" cap="none" dirty="0">
                <a:solidFill>
                  <a:schemeClr val="bg1"/>
                </a:solidFill>
              </a:rPr>
              <a:t>To see or add additional slide layouts not shown here: </a:t>
            </a:r>
            <a:br>
              <a:rPr lang="en-CA" sz="3200" cap="none" dirty="0">
                <a:solidFill>
                  <a:schemeClr val="bg1"/>
                </a:solidFill>
              </a:rPr>
            </a:br>
            <a:r>
              <a:rPr lang="en-CA" sz="3200" cap="none" dirty="0">
                <a:solidFill>
                  <a:schemeClr val="bg1"/>
                </a:solidFill>
              </a:rPr>
              <a:t>go to </a:t>
            </a:r>
            <a:r>
              <a:rPr lang="en-CA" sz="3200" b="1" cap="none" dirty="0">
                <a:solidFill>
                  <a:srgbClr val="FFFF99"/>
                </a:solidFill>
              </a:rPr>
              <a:t>Insert</a:t>
            </a:r>
            <a:r>
              <a:rPr lang="en-CA" sz="3200" cap="none" dirty="0">
                <a:solidFill>
                  <a:schemeClr val="bg1"/>
                </a:solidFill>
              </a:rPr>
              <a:t> then click on the drop down arrow beside </a:t>
            </a:r>
            <a:r>
              <a:rPr lang="en-CA" sz="3200" b="1" cap="none" dirty="0">
                <a:solidFill>
                  <a:srgbClr val="FFFF99"/>
                </a:solidFill>
              </a:rPr>
              <a:t>New Slide</a:t>
            </a:r>
            <a:endParaRPr lang="en-CA" sz="3600" dirty="0">
              <a:solidFill>
                <a:srgbClr val="FFFF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006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04CE-9BC5-4E13-8624-BFFA2B739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Sample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E4CF-AEF8-401E-A5BD-C48EB18A3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Agenda item A </a:t>
            </a:r>
          </a:p>
          <a:p>
            <a:r>
              <a:rPr lang="en-CA" dirty="0"/>
              <a:t>Agenda item B	</a:t>
            </a:r>
          </a:p>
          <a:p>
            <a:r>
              <a:rPr lang="en-CA" dirty="0"/>
              <a:t>Agenda item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494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2D48C7-761A-4AB9-BB7D-364AA51A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Sample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767A3-7A37-4456-B808-4AEFECD364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4313" y="1343025"/>
            <a:ext cx="11433175" cy="5229225"/>
          </a:xfrm>
        </p:spPr>
        <p:txBody>
          <a:bodyPr/>
          <a:lstStyle/>
          <a:p>
            <a:pPr marL="0" indent="0">
              <a:buNone/>
            </a:pPr>
            <a:r>
              <a:rPr lang="en-CA" b="1" dirty="0"/>
              <a:t>Sample Content</a:t>
            </a:r>
          </a:p>
          <a:p>
            <a:pPr marL="0" indent="0">
              <a:buNone/>
            </a:pPr>
            <a:r>
              <a:rPr lang="en-CA" dirty="0"/>
              <a:t>Lorem ipsum dolor sit amet, consectetur adipiscing elit. Phasellus ante diam, luctus in risus at, porta sagittis nisi. Praesent feugiat vitae sem non consectetur. Nam dapibus non ipsum finibus hendrerit. </a:t>
            </a:r>
          </a:p>
        </p:txBody>
      </p:sp>
      <p:grpSp>
        <p:nvGrpSpPr>
          <p:cNvPr id="5" name="Group 4" descr="Video callout box">
            <a:extLst>
              <a:ext uri="{FF2B5EF4-FFF2-40B4-BE49-F238E27FC236}">
                <a16:creationId xmlns:a16="http://schemas.microsoft.com/office/drawing/2014/main" id="{4DED84E2-9561-46F3-AD54-BCF7094F697B}"/>
              </a:ext>
            </a:extLst>
          </p:cNvPr>
          <p:cNvGrpSpPr/>
          <p:nvPr/>
        </p:nvGrpSpPr>
        <p:grpSpPr>
          <a:xfrm>
            <a:off x="1079634" y="3595088"/>
            <a:ext cx="4888353" cy="1919887"/>
            <a:chOff x="6518843" y="3522342"/>
            <a:chExt cx="3568132" cy="1401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3C067F-DD33-456A-B03E-EC6EE9CEC0AC}"/>
                </a:ext>
              </a:extLst>
            </p:cNvPr>
            <p:cNvSpPr/>
            <p:nvPr/>
          </p:nvSpPr>
          <p:spPr>
            <a:xfrm>
              <a:off x="6700925" y="3807317"/>
              <a:ext cx="831422" cy="8314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Graphic 6" descr="Play">
              <a:extLst>
                <a:ext uri="{FF2B5EF4-FFF2-40B4-BE49-F238E27FC236}">
                  <a16:creationId xmlns:a16="http://schemas.microsoft.com/office/drawing/2014/main" id="{D0F5DBF1-825D-4752-ADB4-012E9099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97533" y="3958667"/>
              <a:ext cx="518951" cy="518951"/>
            </a:xfrm>
            <a:prstGeom prst="rect">
              <a:avLst/>
            </a:prstGeom>
          </p:spPr>
        </p:pic>
        <p:sp>
          <p:nvSpPr>
            <p:cNvPr id="8" name="Google Shape;294;p42">
              <a:extLst>
                <a:ext uri="{FF2B5EF4-FFF2-40B4-BE49-F238E27FC236}">
                  <a16:creationId xmlns:a16="http://schemas.microsoft.com/office/drawing/2014/main" id="{A4FD5D31-6F6B-4C64-B78A-80E20FA9164D}"/>
                </a:ext>
              </a:extLst>
            </p:cNvPr>
            <p:cNvSpPr txBox="1"/>
            <p:nvPr/>
          </p:nvSpPr>
          <p:spPr>
            <a:xfrm>
              <a:off x="7728955" y="3851804"/>
              <a:ext cx="2358020" cy="66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001826"/>
                  </a:solidFill>
                  <a:latin typeface="Arial"/>
                  <a:cs typeface="Arial"/>
                  <a:sym typeface="Arial"/>
                </a:rPr>
                <a:t>Video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001826"/>
                  </a:solidFill>
                  <a:latin typeface="Arial"/>
                  <a:cs typeface="Arial"/>
                  <a:sym typeface="Arial"/>
                </a:rPr>
                <a:t>Short description of video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  <a:sym typeface="Arial"/>
                  <a:hlinkClick r:id="rId5" invalidUrl="https://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Add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  <a:sym typeface="Arial"/>
                  <a:hlinkClick r:id="rId6" invalidUrl="https://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url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  <a:sym typeface="Arial"/>
                  <a:hlinkClick r:id="rId7" invalidUrl="https://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here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8783EE-2115-489D-BF1A-4967E53FBB77}"/>
                </a:ext>
              </a:extLst>
            </p:cNvPr>
            <p:cNvSpPr/>
            <p:nvPr/>
          </p:nvSpPr>
          <p:spPr>
            <a:xfrm>
              <a:off x="6518843" y="3522342"/>
              <a:ext cx="3495152" cy="1401374"/>
            </a:xfrm>
            <a:prstGeom prst="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5" name="Group 14" descr="Question callout box">
            <a:extLst>
              <a:ext uri="{FF2B5EF4-FFF2-40B4-BE49-F238E27FC236}">
                <a16:creationId xmlns:a16="http://schemas.microsoft.com/office/drawing/2014/main" id="{981E339A-373A-4684-B7D4-4E5BF75BCB17}"/>
              </a:ext>
            </a:extLst>
          </p:cNvPr>
          <p:cNvGrpSpPr/>
          <p:nvPr/>
        </p:nvGrpSpPr>
        <p:grpSpPr>
          <a:xfrm>
            <a:off x="6406783" y="3590925"/>
            <a:ext cx="4788370" cy="1919887"/>
            <a:chOff x="6586994" y="2129988"/>
            <a:chExt cx="4108192" cy="164717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EAD8BF-B502-43F7-AA8C-CBC654AE881E}"/>
                </a:ext>
              </a:extLst>
            </p:cNvPr>
            <p:cNvSpPr/>
            <p:nvPr/>
          </p:nvSpPr>
          <p:spPr>
            <a:xfrm>
              <a:off x="6814810" y="2467807"/>
              <a:ext cx="946219" cy="946218"/>
            </a:xfrm>
            <a:prstGeom prst="ellipse">
              <a:avLst/>
            </a:prstGeom>
            <a:solidFill>
              <a:srgbClr val="478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ACF7CD-73AA-48BC-8AC4-2E2198A67C90}"/>
                </a:ext>
              </a:extLst>
            </p:cNvPr>
            <p:cNvSpPr/>
            <p:nvPr/>
          </p:nvSpPr>
          <p:spPr>
            <a:xfrm>
              <a:off x="6586994" y="2129988"/>
              <a:ext cx="4108192" cy="1647171"/>
            </a:xfrm>
            <a:prstGeom prst="rect">
              <a:avLst/>
            </a:prstGeom>
            <a:noFill/>
            <a:ln w="19050">
              <a:solidFill>
                <a:srgbClr val="478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8" name="Graphic 17" descr="Question mark">
              <a:extLst>
                <a:ext uri="{FF2B5EF4-FFF2-40B4-BE49-F238E27FC236}">
                  <a16:creationId xmlns:a16="http://schemas.microsoft.com/office/drawing/2014/main" id="{28EB7B94-788F-47A7-8E98-7EFFF869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90624" y="2539314"/>
              <a:ext cx="798898" cy="798897"/>
            </a:xfrm>
            <a:prstGeom prst="rect">
              <a:avLst/>
            </a:prstGeom>
          </p:spPr>
        </p:pic>
        <p:sp>
          <p:nvSpPr>
            <p:cNvPr id="19" name="Google Shape;294;p42">
              <a:extLst>
                <a:ext uri="{FF2B5EF4-FFF2-40B4-BE49-F238E27FC236}">
                  <a16:creationId xmlns:a16="http://schemas.microsoft.com/office/drawing/2014/main" id="{AE77745E-D3C0-4200-A66C-928E10D32868}"/>
                </a:ext>
              </a:extLst>
            </p:cNvPr>
            <p:cNvSpPr txBox="1"/>
            <p:nvPr/>
          </p:nvSpPr>
          <p:spPr>
            <a:xfrm>
              <a:off x="8008746" y="2642843"/>
              <a:ext cx="1855842" cy="558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2400"/>
                </a:lnSpc>
              </a:pPr>
              <a:r>
                <a:rPr lang="en-CA" dirty="0">
                  <a:solidFill>
                    <a:srgbClr val="001826"/>
                  </a:solidFill>
                </a:rPr>
                <a:t>Pose a question to your students</a:t>
              </a:r>
            </a:p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01826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581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17330E-0C41-4595-BFFD-0A47F2A29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Sample section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31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336591-67F2-408B-B637-A6FF29A8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Sample Heading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DAF6B-C326-4D1C-BE2E-B97DDD0CE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Heading 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4ACA11-0D7D-461D-B7B9-D281F726E2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b="0" dirty="0"/>
              <a:t>Item </a:t>
            </a:r>
            <a:r>
              <a:rPr lang="en-CA" dirty="0"/>
              <a:t>1</a:t>
            </a:r>
          </a:p>
          <a:p>
            <a:pPr lvl="1"/>
            <a:r>
              <a:rPr lang="en-CA" dirty="0"/>
              <a:t>Item a</a:t>
            </a:r>
          </a:p>
          <a:p>
            <a:pPr lvl="1"/>
            <a:r>
              <a:rPr lang="en-CA" dirty="0"/>
              <a:t>Item b</a:t>
            </a:r>
          </a:p>
          <a:p>
            <a:pPr lvl="2"/>
            <a:r>
              <a:rPr lang="en-CA" dirty="0"/>
              <a:t>Item i</a:t>
            </a:r>
          </a:p>
          <a:p>
            <a:pPr lvl="2"/>
            <a:r>
              <a:rPr lang="en-CA" dirty="0"/>
              <a:t>Item ii</a:t>
            </a:r>
          </a:p>
          <a:p>
            <a:r>
              <a:rPr lang="en-CA" dirty="0"/>
              <a:t>Item 2</a:t>
            </a:r>
          </a:p>
          <a:p>
            <a:r>
              <a:rPr lang="en-CA" dirty="0"/>
              <a:t>Item 3</a:t>
            </a:r>
          </a:p>
          <a:p>
            <a:pPr>
              <a:lnSpc>
                <a:spcPts val="2600"/>
              </a:lnSpc>
            </a:pPr>
            <a:endParaRPr lang="en-C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F1B306-C327-4937-A4F4-2AC1CE7EDC0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CA" b="0" dirty="0"/>
              <a:t>Heading 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9BA3F0-533B-4D6B-B031-B99FF8DED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en-CA" dirty="0"/>
              <a:t>Lorem ipsum dolor sit amet, consectetur adipiscing elit. Aliquam iaculis mi sit amet massa iaculis, id pellentesque nisl pellentesque. Nullam hendrerit feugiat finibus.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34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CDEBD7-4F20-4A6B-B3BE-C9745646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Sample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17F0B-6B02-4A76-A448-F44B216C4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Lorem ipsum dolor sit amet, consectetur adipiscing elit. Phasellus ante diam, luctus in risus at, porta sagittis nisi. Praesent feugiat vitae sem non consectetur. Nam dapibus non ipsum finibus hendrerit. </a:t>
            </a:r>
          </a:p>
        </p:txBody>
      </p:sp>
      <p:grpSp>
        <p:nvGrpSpPr>
          <p:cNvPr id="6" name="Group 5" descr="Important information callout box">
            <a:extLst>
              <a:ext uri="{FF2B5EF4-FFF2-40B4-BE49-F238E27FC236}">
                <a16:creationId xmlns:a16="http://schemas.microsoft.com/office/drawing/2014/main" id="{74D9FA8D-D77E-4F83-A4EF-8242FA349842}"/>
              </a:ext>
            </a:extLst>
          </p:cNvPr>
          <p:cNvGrpSpPr/>
          <p:nvPr/>
        </p:nvGrpSpPr>
        <p:grpSpPr>
          <a:xfrm>
            <a:off x="466531" y="3809376"/>
            <a:ext cx="5010866" cy="1428651"/>
            <a:chOff x="400033" y="3682096"/>
            <a:chExt cx="5010866" cy="14286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C4E1A7-09C9-4F82-9613-53F626E55B64}"/>
                </a:ext>
              </a:extLst>
            </p:cNvPr>
            <p:cNvSpPr/>
            <p:nvPr/>
          </p:nvSpPr>
          <p:spPr>
            <a:xfrm>
              <a:off x="558944" y="4012292"/>
              <a:ext cx="798027" cy="789159"/>
            </a:xfrm>
            <a:prstGeom prst="ellipse">
              <a:avLst/>
            </a:prstGeom>
            <a:solidFill>
              <a:srgbClr val="860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8644FD-29CA-4B83-A82D-63AD1A3A156E}"/>
                </a:ext>
              </a:extLst>
            </p:cNvPr>
            <p:cNvSpPr/>
            <p:nvPr/>
          </p:nvSpPr>
          <p:spPr>
            <a:xfrm>
              <a:off x="400033" y="3682096"/>
              <a:ext cx="5010866" cy="1428651"/>
            </a:xfrm>
            <a:prstGeom prst="rect">
              <a:avLst/>
            </a:prstGeom>
            <a:noFill/>
            <a:ln w="19050">
              <a:solidFill>
                <a:srgbClr val="8608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Google Shape;294;p42">
              <a:extLst>
                <a:ext uri="{FF2B5EF4-FFF2-40B4-BE49-F238E27FC236}">
                  <a16:creationId xmlns:a16="http://schemas.microsoft.com/office/drawing/2014/main" id="{90381B5C-6132-40D4-9E20-F21A94E97370}"/>
                </a:ext>
              </a:extLst>
            </p:cNvPr>
            <p:cNvSpPr txBox="1"/>
            <p:nvPr/>
          </p:nvSpPr>
          <p:spPr>
            <a:xfrm>
              <a:off x="1609055" y="4196065"/>
              <a:ext cx="3668343" cy="676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dirty="0">
                  <a:solidFill>
                    <a:srgbClr val="001826"/>
                  </a:solidFill>
                </a:rPr>
                <a:t>Something important to highlight</a:t>
              </a:r>
              <a:endParaRPr dirty="0">
                <a:solidFill>
                  <a:srgbClr val="001826"/>
                </a:solidFill>
              </a:endParaRPr>
            </a:p>
          </p:txBody>
        </p:sp>
        <p:pic>
          <p:nvPicPr>
            <p:cNvPr id="10" name="Graphic 9" descr="Exclamation mark">
              <a:extLst>
                <a:ext uri="{FF2B5EF4-FFF2-40B4-BE49-F238E27FC236}">
                  <a16:creationId xmlns:a16="http://schemas.microsoft.com/office/drawing/2014/main" id="{A0E056C7-9137-4266-9CCD-CE35A26C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150" y="4071368"/>
              <a:ext cx="678562" cy="678562"/>
            </a:xfrm>
            <a:prstGeom prst="rect">
              <a:avLst/>
            </a:prstGeom>
          </p:spPr>
        </p:pic>
      </p:grpSp>
      <p:pic>
        <p:nvPicPr>
          <p:cNvPr id="22" name="Picture Placeholder 21" descr="Mount Royal Campus in the fall">
            <a:extLst>
              <a:ext uri="{FF2B5EF4-FFF2-40B4-BE49-F238E27FC236}">
                <a16:creationId xmlns:a16="http://schemas.microsoft.com/office/drawing/2014/main" id="{2A5B5196-84BF-4629-9BD1-C24AA76E5A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" r="37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78035-2C86-4F89-8B74-84BA9B33295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CA" dirty="0"/>
              <a:t>Mount Royal University Campus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90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4769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8C8A6D-6700-4769-9B55-DAA9D4FB9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CA" b="0" dirty="0"/>
              <a:t>Additional Graphics - Instructions</a:t>
            </a:r>
            <a:br>
              <a:rPr lang="en-CA" b="0" dirty="0">
                <a:solidFill>
                  <a:schemeClr val="tx1"/>
                </a:solidFill>
              </a:rPr>
            </a:br>
            <a:r>
              <a:rPr lang="en-CA" sz="1800" b="0" dirty="0">
                <a:solidFill>
                  <a:schemeClr val="accent4"/>
                </a:solidFill>
              </a:rPr>
              <a:t>* Remember to delete this slide when you have finished your presentation</a:t>
            </a:r>
            <a:r>
              <a:rPr lang="en-CA" sz="3200" b="0" dirty="0">
                <a:solidFill>
                  <a:schemeClr val="accent4"/>
                </a:solidFill>
              </a:rPr>
              <a:t> </a:t>
            </a:r>
            <a:endParaRPr lang="en-CA" b="0" dirty="0">
              <a:solidFill>
                <a:schemeClr val="accent4"/>
              </a:solidFill>
            </a:endParaRPr>
          </a:p>
        </p:txBody>
      </p:sp>
      <p:sp>
        <p:nvSpPr>
          <p:cNvPr id="35" name="Google Shape;294;p42">
            <a:extLst>
              <a:ext uri="{FF2B5EF4-FFF2-40B4-BE49-F238E27FC236}">
                <a16:creationId xmlns:a16="http://schemas.microsoft.com/office/drawing/2014/main" id="{A327C252-CDDA-4868-8C4D-D8E8D3E57DED}"/>
              </a:ext>
            </a:extLst>
          </p:cNvPr>
          <p:cNvSpPr txBox="1"/>
          <p:nvPr/>
        </p:nvSpPr>
        <p:spPr>
          <a:xfrm>
            <a:off x="443646" y="1617395"/>
            <a:ext cx="11133003" cy="207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  <a:cs typeface="Arial"/>
                <a:sym typeface="Arial"/>
              </a:rPr>
              <a:t>Copy and paste the following information boxes to use in your course. You will need to manually adjust the sizing to accommodate your content.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Click on the edge of an information box, then press and hold </a:t>
            </a:r>
            <a:r>
              <a:rPr lang="en-US" sz="1600" b="1" dirty="0">
                <a:latin typeface="Arial"/>
                <a:cs typeface="Arial"/>
                <a:sym typeface="Arial"/>
              </a:rPr>
              <a:t>Shift</a:t>
            </a:r>
            <a:r>
              <a:rPr lang="en-US" sz="1600" dirty="0">
                <a:latin typeface="Arial"/>
                <a:cs typeface="Arial"/>
                <a:sym typeface="Arial"/>
              </a:rPr>
              <a:t> to drag a corner for overall resizing.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Click within an information box to select specific elements for editing, resizing, or </a:t>
            </a:r>
            <a:r>
              <a:rPr lang="en-US" sz="1600" dirty="0" err="1">
                <a:latin typeface="Arial"/>
                <a:cs typeface="Arial"/>
                <a:sym typeface="Arial"/>
              </a:rPr>
              <a:t>colour</a:t>
            </a:r>
            <a:r>
              <a:rPr lang="en-US" sz="1600" dirty="0">
                <a:latin typeface="Arial"/>
                <a:cs typeface="Arial"/>
                <a:sym typeface="Arial"/>
              </a:rPr>
              <a:t> adjustments. Ungrouping may make it easier to edit, just regroup all objects when you are done.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B099B-81C5-46C4-B3A8-F8989FCEA495}"/>
              </a:ext>
            </a:extLst>
          </p:cNvPr>
          <p:cNvSpPr txBox="1"/>
          <p:nvPr/>
        </p:nvSpPr>
        <p:spPr>
          <a:xfrm>
            <a:off x="1186092" y="4044512"/>
            <a:ext cx="3251759" cy="1679361"/>
          </a:xfrm>
          <a:prstGeom prst="rect">
            <a:avLst/>
          </a:prstGeom>
          <a:noFill/>
        </p:spPr>
        <p:txBody>
          <a:bodyPr wrap="square" lIns="144000" tIns="72000" rtlCol="0">
            <a:sp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/>
              <a:t>To ungroup:</a:t>
            </a:r>
          </a:p>
          <a:p>
            <a:pPr fontAlgn="base">
              <a:lnSpc>
                <a:spcPts val="2400"/>
              </a:lnSpc>
              <a:buFontTx/>
              <a:buAutoNum type="arabicPeriod"/>
            </a:pPr>
            <a:r>
              <a:rPr lang="en-CA" sz="1600" dirty="0"/>
              <a:t> </a:t>
            </a:r>
            <a:r>
              <a:rPr lang="en-CA" sz="1600" b="1" dirty="0"/>
              <a:t>Right-Click</a:t>
            </a:r>
            <a:r>
              <a:rPr lang="en-CA" sz="1600" dirty="0"/>
              <a:t> on a box</a:t>
            </a:r>
          </a:p>
          <a:p>
            <a:pPr fontAlgn="base">
              <a:lnSpc>
                <a:spcPts val="2400"/>
              </a:lnSpc>
              <a:buFontTx/>
              <a:buAutoNum type="arabicPeriod"/>
            </a:pPr>
            <a:r>
              <a:rPr lang="en-CA" sz="1600" dirty="0"/>
              <a:t> Select the </a:t>
            </a:r>
            <a:r>
              <a:rPr lang="en-CA" sz="1600" b="1" dirty="0"/>
              <a:t>Group</a:t>
            </a:r>
            <a:r>
              <a:rPr lang="en-CA" sz="1600" dirty="0"/>
              <a:t> command</a:t>
            </a:r>
          </a:p>
          <a:p>
            <a:pPr fontAlgn="base">
              <a:lnSpc>
                <a:spcPts val="2400"/>
              </a:lnSpc>
              <a:buAutoNum type="arabicPeriod"/>
            </a:pPr>
            <a:r>
              <a:rPr lang="en-CA" sz="1600" dirty="0"/>
              <a:t> Click </a:t>
            </a:r>
            <a:r>
              <a:rPr lang="en-CA" sz="1600" b="1" dirty="0"/>
              <a:t>Ungroup</a:t>
            </a:r>
          </a:p>
          <a:p>
            <a:pPr algn="l">
              <a:lnSpc>
                <a:spcPts val="3000"/>
              </a:lnSpc>
            </a:pPr>
            <a:endParaRPr lang="en-CA" sz="16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53B36-0F04-4585-9A2A-49266BC5957B}"/>
              </a:ext>
            </a:extLst>
          </p:cNvPr>
          <p:cNvSpPr txBox="1"/>
          <p:nvPr/>
        </p:nvSpPr>
        <p:spPr>
          <a:xfrm>
            <a:off x="4808787" y="4044512"/>
            <a:ext cx="6457311" cy="1685196"/>
          </a:xfrm>
          <a:prstGeom prst="rect">
            <a:avLst/>
          </a:prstGeom>
          <a:noFill/>
        </p:spPr>
        <p:txBody>
          <a:bodyPr wrap="square" lIns="144000" tIns="72000" rtlCol="0">
            <a:sp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 dirty="0"/>
              <a:t>To regroup:</a:t>
            </a:r>
          </a:p>
          <a:p>
            <a:pPr fontAlgn="base">
              <a:lnSpc>
                <a:spcPts val="2400"/>
              </a:lnSpc>
              <a:buFontTx/>
              <a:buAutoNum type="arabicPeriod"/>
            </a:pPr>
            <a:r>
              <a:rPr lang="en-CA" sz="1600" dirty="0"/>
              <a:t> Press</a:t>
            </a:r>
            <a:r>
              <a:rPr lang="en-CA" sz="1600" b="1" dirty="0"/>
              <a:t> </a:t>
            </a:r>
            <a:r>
              <a:rPr lang="en-CA" sz="1600" dirty="0"/>
              <a:t>and hold </a:t>
            </a:r>
            <a:r>
              <a:rPr lang="en-CA" sz="1600" b="1" dirty="0"/>
              <a:t>Control</a:t>
            </a:r>
            <a:r>
              <a:rPr lang="en-CA" sz="1600" dirty="0"/>
              <a:t> then click on all objects to be regrouped</a:t>
            </a:r>
          </a:p>
          <a:p>
            <a:pPr fontAlgn="base">
              <a:lnSpc>
                <a:spcPts val="2400"/>
              </a:lnSpc>
              <a:buFontTx/>
              <a:buAutoNum type="arabicPeriod"/>
            </a:pPr>
            <a:r>
              <a:rPr lang="en-CA" sz="1600" dirty="0"/>
              <a:t> </a:t>
            </a:r>
            <a:r>
              <a:rPr lang="en-CA" sz="1600" b="1" dirty="0"/>
              <a:t>Right-Click</a:t>
            </a:r>
            <a:r>
              <a:rPr lang="en-CA" sz="1600" dirty="0"/>
              <a:t> to select the </a:t>
            </a:r>
            <a:r>
              <a:rPr lang="en-CA" sz="1600" b="1" dirty="0"/>
              <a:t>Group</a:t>
            </a:r>
            <a:r>
              <a:rPr lang="en-CA" sz="1600" dirty="0"/>
              <a:t> command</a:t>
            </a:r>
          </a:p>
          <a:p>
            <a:pPr fontAlgn="base">
              <a:lnSpc>
                <a:spcPts val="2400"/>
              </a:lnSpc>
              <a:buAutoNum type="arabicPeriod"/>
            </a:pPr>
            <a:r>
              <a:rPr lang="en-CA" sz="1600" dirty="0"/>
              <a:t> Click </a:t>
            </a:r>
            <a:r>
              <a:rPr lang="en-CA" sz="1600" b="1" dirty="0"/>
              <a:t>Group</a:t>
            </a:r>
          </a:p>
          <a:p>
            <a:pPr algn="l">
              <a:lnSpc>
                <a:spcPts val="3000"/>
              </a:lnSpc>
            </a:pPr>
            <a:endParaRPr lang="en-CA" sz="16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336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2"/>
  <p:tag name="ARTICULATE_DESIGN_ID_OFFICE THEME" val="csIrQwxg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003352"/>
      </a:dk1>
      <a:lt1>
        <a:srgbClr val="FFFFFF"/>
      </a:lt1>
      <a:dk2>
        <a:srgbClr val="002942"/>
      </a:dk2>
      <a:lt2>
        <a:srgbClr val="F0F0F0"/>
      </a:lt2>
      <a:accent1>
        <a:srgbClr val="225A60"/>
      </a:accent1>
      <a:accent2>
        <a:srgbClr val="4C8331"/>
      </a:accent2>
      <a:accent3>
        <a:srgbClr val="3D2351"/>
      </a:accent3>
      <a:accent4>
        <a:srgbClr val="860841"/>
      </a:accent4>
      <a:accent5>
        <a:srgbClr val="C55A11"/>
      </a:accent5>
      <a:accent6>
        <a:srgbClr val="B28812"/>
      </a:accent6>
      <a:hlink>
        <a:srgbClr val="007CC8"/>
      </a:hlink>
      <a:folHlink>
        <a:srgbClr val="DB57A2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144000" tIns="72000" rtlCol="0">
        <a:spAutoFit/>
      </a:bodyPr>
      <a:lstStyle>
        <a:defPPr marL="180975" indent="-180975" algn="l">
          <a:lnSpc>
            <a:spcPts val="3000"/>
          </a:lnSpc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earning_theme.potx" id="{E7507AD8-5955-4A37-96E3-765351143206}" vid="{86B4255C-73E5-4928-9CEE-73328AC96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393</Words>
  <Application>Microsoft Office PowerPoint</Application>
  <PresentationFormat>Widescreen</PresentationFormat>
  <Paragraphs>74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Georgia</vt:lpstr>
      <vt:lpstr>Roboto</vt:lpstr>
      <vt:lpstr>Wingdings</vt:lpstr>
      <vt:lpstr>Office Theme</vt:lpstr>
      <vt:lpstr>Sample Course</vt:lpstr>
      <vt:lpstr>To see or add additional slide layouts not shown here:  go to Insert then click on the drop down arrow beside New Slide</vt:lpstr>
      <vt:lpstr>Sample agenda</vt:lpstr>
      <vt:lpstr>Sample Heading</vt:lpstr>
      <vt:lpstr>Sample section slide</vt:lpstr>
      <vt:lpstr>Sample Heading</vt:lpstr>
      <vt:lpstr>Sample Heading</vt:lpstr>
      <vt:lpstr>PowerPoint Presentation</vt:lpstr>
      <vt:lpstr>Additional Graphics - Instructions * Remember to delete this slide when you have finished your presentation </vt:lpstr>
      <vt:lpstr>Additional Graphics * Remember to delete this slide when you have finished your presentation </vt:lpstr>
      <vt:lpstr>Additional Graphics * Remember to delete this slide when you have finished your presentation </vt:lpstr>
      <vt:lpstr>Theme Colours * Remember to delete this slide when you have finished your presentation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Presentation</dc:title>
  <dc:creator>MS Office 2016</dc:creator>
  <cp:lastModifiedBy>Khethwen Woo</cp:lastModifiedBy>
  <cp:revision>46</cp:revision>
  <dcterms:created xsi:type="dcterms:W3CDTF">2020-09-03T20:32:43Z</dcterms:created>
  <dcterms:modified xsi:type="dcterms:W3CDTF">2025-04-23T19:51:05Z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C9A2D2BD-488D-4D3B-A357-7906EAE67457</vt:lpwstr>
  </property>
  <property fmtid="{D5CDD505-2E9C-101B-9397-08002B2CF9AE}" pid="3" name="ArticulatePath">
    <vt:lpwstr>elearning_theme_2020</vt:lpwstr>
  </property>
</Properties>
</file>