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</p:sldIdLst>
  <p:sldSz cy="10287000" cx="18288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  <p:ext uri="GoogleSlidesCustomDataVersion2">
      <go:slidesCustomData xmlns:go="http://customooxmlschemas.google.com/" r:id="rId8" roundtripDataSignature="AMtx7mgqgKrb8GXgt6LA9O/uTia4M+d8v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customschemas.google.com/relationships/presentationmetadata" Target="meta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" name="Google Shape;82;p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g3fb89cc5200_0_157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8" name="Google Shape;88;g3fb89cc5200_0_15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g3fb89cc5200_0_88"/>
          <p:cNvSpPr txBox="1"/>
          <p:nvPr>
            <p:ph idx="10" type="dt"/>
          </p:nvPr>
        </p:nvSpPr>
        <p:spPr>
          <a:xfrm>
            <a:off x="457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g3fb89cc5200_0_88"/>
          <p:cNvSpPr txBox="1"/>
          <p:nvPr>
            <p:ph idx="11" type="ftr"/>
          </p:nvPr>
        </p:nvSpPr>
        <p:spPr>
          <a:xfrm>
            <a:off x="3124200" y="6356350"/>
            <a:ext cx="2895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" name="Google Shape;14;g3fb89cc5200_0_88"/>
          <p:cNvSpPr txBox="1"/>
          <p:nvPr>
            <p:ph idx="12" type="sldNum"/>
          </p:nvPr>
        </p:nvSpPr>
        <p:spPr>
          <a:xfrm>
            <a:off x="6553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g3fb89cc5200_0_92"/>
          <p:cNvSpPr txBox="1"/>
          <p:nvPr>
            <p:ph type="ctrTitle"/>
          </p:nvPr>
        </p:nvSpPr>
        <p:spPr>
          <a:xfrm>
            <a:off x="685800" y="2130425"/>
            <a:ext cx="7772400" cy="147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g3fb89cc5200_0_92"/>
          <p:cNvSpPr txBox="1"/>
          <p:nvPr>
            <p:ph idx="1" type="subTitle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8" name="Google Shape;18;g3fb89cc5200_0_92"/>
          <p:cNvSpPr txBox="1"/>
          <p:nvPr>
            <p:ph idx="10" type="dt"/>
          </p:nvPr>
        </p:nvSpPr>
        <p:spPr>
          <a:xfrm>
            <a:off x="457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g3fb89cc5200_0_92"/>
          <p:cNvSpPr txBox="1"/>
          <p:nvPr>
            <p:ph idx="11" type="ftr"/>
          </p:nvPr>
        </p:nvSpPr>
        <p:spPr>
          <a:xfrm>
            <a:off x="3124200" y="6356350"/>
            <a:ext cx="2895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g3fb89cc5200_0_92"/>
          <p:cNvSpPr txBox="1"/>
          <p:nvPr>
            <p:ph idx="12" type="sldNum"/>
          </p:nvPr>
        </p:nvSpPr>
        <p:spPr>
          <a:xfrm>
            <a:off x="6553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g3fb89cc5200_0_98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g3fb89cc5200_0_98"/>
          <p:cNvSpPr txBox="1"/>
          <p:nvPr>
            <p:ph idx="1" type="body"/>
          </p:nvPr>
        </p:nvSpPr>
        <p:spPr>
          <a:xfrm>
            <a:off x="457200" y="1600200"/>
            <a:ext cx="8229600" cy="4526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4" name="Google Shape;24;g3fb89cc5200_0_98"/>
          <p:cNvSpPr txBox="1"/>
          <p:nvPr>
            <p:ph idx="10" type="dt"/>
          </p:nvPr>
        </p:nvSpPr>
        <p:spPr>
          <a:xfrm>
            <a:off x="457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g3fb89cc5200_0_98"/>
          <p:cNvSpPr txBox="1"/>
          <p:nvPr>
            <p:ph idx="11" type="ftr"/>
          </p:nvPr>
        </p:nvSpPr>
        <p:spPr>
          <a:xfrm>
            <a:off x="3124200" y="6356350"/>
            <a:ext cx="2895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g3fb89cc5200_0_98"/>
          <p:cNvSpPr txBox="1"/>
          <p:nvPr>
            <p:ph idx="12" type="sldNum"/>
          </p:nvPr>
        </p:nvSpPr>
        <p:spPr>
          <a:xfrm>
            <a:off x="6553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g3fb89cc5200_0_104"/>
          <p:cNvSpPr txBox="1"/>
          <p:nvPr>
            <p:ph type="title"/>
          </p:nvPr>
        </p:nvSpPr>
        <p:spPr>
          <a:xfrm>
            <a:off x="722313" y="4406900"/>
            <a:ext cx="7772400" cy="1362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b="1" sz="4000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g3fb89cc5200_0_104"/>
          <p:cNvSpPr txBox="1"/>
          <p:nvPr>
            <p:ph idx="1" type="body"/>
          </p:nvPr>
        </p:nvSpPr>
        <p:spPr>
          <a:xfrm>
            <a:off x="722313" y="2906713"/>
            <a:ext cx="7772400" cy="15003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indent="-228600" lvl="1" marL="914400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0" name="Google Shape;30;g3fb89cc5200_0_104"/>
          <p:cNvSpPr txBox="1"/>
          <p:nvPr>
            <p:ph idx="10" type="dt"/>
          </p:nvPr>
        </p:nvSpPr>
        <p:spPr>
          <a:xfrm>
            <a:off x="457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g3fb89cc5200_0_104"/>
          <p:cNvSpPr txBox="1"/>
          <p:nvPr>
            <p:ph idx="11" type="ftr"/>
          </p:nvPr>
        </p:nvSpPr>
        <p:spPr>
          <a:xfrm>
            <a:off x="3124200" y="6356350"/>
            <a:ext cx="2895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g3fb89cc5200_0_104"/>
          <p:cNvSpPr txBox="1"/>
          <p:nvPr>
            <p:ph idx="12" type="sldNum"/>
          </p:nvPr>
        </p:nvSpPr>
        <p:spPr>
          <a:xfrm>
            <a:off x="6553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g3fb89cc5200_0_110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g3fb89cc5200_0_110"/>
          <p:cNvSpPr txBox="1"/>
          <p:nvPr>
            <p:ph idx="1" type="body"/>
          </p:nvPr>
        </p:nvSpPr>
        <p:spPr>
          <a:xfrm>
            <a:off x="457200" y="1600200"/>
            <a:ext cx="4038600" cy="4526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6" name="Google Shape;36;g3fb89cc5200_0_110"/>
          <p:cNvSpPr txBox="1"/>
          <p:nvPr>
            <p:ph idx="2" type="body"/>
          </p:nvPr>
        </p:nvSpPr>
        <p:spPr>
          <a:xfrm>
            <a:off x="4648200" y="1600200"/>
            <a:ext cx="4038600" cy="4526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7" name="Google Shape;37;g3fb89cc5200_0_110"/>
          <p:cNvSpPr txBox="1"/>
          <p:nvPr>
            <p:ph idx="10" type="dt"/>
          </p:nvPr>
        </p:nvSpPr>
        <p:spPr>
          <a:xfrm>
            <a:off x="457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g3fb89cc5200_0_110"/>
          <p:cNvSpPr txBox="1"/>
          <p:nvPr>
            <p:ph idx="11" type="ftr"/>
          </p:nvPr>
        </p:nvSpPr>
        <p:spPr>
          <a:xfrm>
            <a:off x="3124200" y="6356350"/>
            <a:ext cx="2895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g3fb89cc5200_0_110"/>
          <p:cNvSpPr txBox="1"/>
          <p:nvPr>
            <p:ph idx="12" type="sldNum"/>
          </p:nvPr>
        </p:nvSpPr>
        <p:spPr>
          <a:xfrm>
            <a:off x="6553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g3fb89cc5200_0_117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g3fb89cc5200_0_117"/>
          <p:cNvSpPr txBox="1"/>
          <p:nvPr>
            <p:ph idx="1" type="body"/>
          </p:nvPr>
        </p:nvSpPr>
        <p:spPr>
          <a:xfrm>
            <a:off x="457200" y="1535113"/>
            <a:ext cx="4040100" cy="6399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3" name="Google Shape;43;g3fb89cc5200_0_117"/>
          <p:cNvSpPr txBox="1"/>
          <p:nvPr>
            <p:ph idx="2" type="body"/>
          </p:nvPr>
        </p:nvSpPr>
        <p:spPr>
          <a:xfrm>
            <a:off x="457200" y="2174875"/>
            <a:ext cx="4040100" cy="3951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4" name="Google Shape;44;g3fb89cc5200_0_117"/>
          <p:cNvSpPr txBox="1"/>
          <p:nvPr>
            <p:ph idx="3" type="body"/>
          </p:nvPr>
        </p:nvSpPr>
        <p:spPr>
          <a:xfrm>
            <a:off x="4645025" y="1535113"/>
            <a:ext cx="4041900" cy="6399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5" name="Google Shape;45;g3fb89cc5200_0_117"/>
          <p:cNvSpPr txBox="1"/>
          <p:nvPr>
            <p:ph idx="4" type="body"/>
          </p:nvPr>
        </p:nvSpPr>
        <p:spPr>
          <a:xfrm>
            <a:off x="4645025" y="2174875"/>
            <a:ext cx="4041900" cy="3951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6" name="Google Shape;46;g3fb89cc5200_0_117"/>
          <p:cNvSpPr txBox="1"/>
          <p:nvPr>
            <p:ph idx="10" type="dt"/>
          </p:nvPr>
        </p:nvSpPr>
        <p:spPr>
          <a:xfrm>
            <a:off x="457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g3fb89cc5200_0_117"/>
          <p:cNvSpPr txBox="1"/>
          <p:nvPr>
            <p:ph idx="11" type="ftr"/>
          </p:nvPr>
        </p:nvSpPr>
        <p:spPr>
          <a:xfrm>
            <a:off x="3124200" y="6356350"/>
            <a:ext cx="2895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g3fb89cc5200_0_117"/>
          <p:cNvSpPr txBox="1"/>
          <p:nvPr>
            <p:ph idx="12" type="sldNum"/>
          </p:nvPr>
        </p:nvSpPr>
        <p:spPr>
          <a:xfrm>
            <a:off x="6553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g3fb89cc5200_0_126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g3fb89cc5200_0_126"/>
          <p:cNvSpPr txBox="1"/>
          <p:nvPr>
            <p:ph idx="10" type="dt"/>
          </p:nvPr>
        </p:nvSpPr>
        <p:spPr>
          <a:xfrm>
            <a:off x="457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g3fb89cc5200_0_126"/>
          <p:cNvSpPr txBox="1"/>
          <p:nvPr>
            <p:ph idx="11" type="ftr"/>
          </p:nvPr>
        </p:nvSpPr>
        <p:spPr>
          <a:xfrm>
            <a:off x="3124200" y="6356350"/>
            <a:ext cx="2895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g3fb89cc5200_0_126"/>
          <p:cNvSpPr txBox="1"/>
          <p:nvPr>
            <p:ph idx="12" type="sldNum"/>
          </p:nvPr>
        </p:nvSpPr>
        <p:spPr>
          <a:xfrm>
            <a:off x="6553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g3fb89cc5200_0_131"/>
          <p:cNvSpPr txBox="1"/>
          <p:nvPr>
            <p:ph type="title"/>
          </p:nvPr>
        </p:nvSpPr>
        <p:spPr>
          <a:xfrm>
            <a:off x="457200" y="273050"/>
            <a:ext cx="3008400" cy="1162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g3fb89cc5200_0_131"/>
          <p:cNvSpPr txBox="1"/>
          <p:nvPr>
            <p:ph idx="1" type="body"/>
          </p:nvPr>
        </p:nvSpPr>
        <p:spPr>
          <a:xfrm>
            <a:off x="3575050" y="273050"/>
            <a:ext cx="5111700" cy="5853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indent="-381000" lvl="2" marL="1371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indent="-355600" lvl="4" marL="22860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indent="-355600" lvl="5" marL="27432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57" name="Google Shape;57;g3fb89cc5200_0_131"/>
          <p:cNvSpPr txBox="1"/>
          <p:nvPr>
            <p:ph idx="2" type="body"/>
          </p:nvPr>
        </p:nvSpPr>
        <p:spPr>
          <a:xfrm>
            <a:off x="457200" y="1435100"/>
            <a:ext cx="3008400" cy="4691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58" name="Google Shape;58;g3fb89cc5200_0_131"/>
          <p:cNvSpPr txBox="1"/>
          <p:nvPr>
            <p:ph idx="10" type="dt"/>
          </p:nvPr>
        </p:nvSpPr>
        <p:spPr>
          <a:xfrm>
            <a:off x="457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g3fb89cc5200_0_131"/>
          <p:cNvSpPr txBox="1"/>
          <p:nvPr>
            <p:ph idx="11" type="ftr"/>
          </p:nvPr>
        </p:nvSpPr>
        <p:spPr>
          <a:xfrm>
            <a:off x="3124200" y="6356350"/>
            <a:ext cx="2895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g3fb89cc5200_0_131"/>
          <p:cNvSpPr txBox="1"/>
          <p:nvPr>
            <p:ph idx="12" type="sldNum"/>
          </p:nvPr>
        </p:nvSpPr>
        <p:spPr>
          <a:xfrm>
            <a:off x="6553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g3fb89cc5200_0_138"/>
          <p:cNvSpPr txBox="1"/>
          <p:nvPr>
            <p:ph type="title"/>
          </p:nvPr>
        </p:nvSpPr>
        <p:spPr>
          <a:xfrm>
            <a:off x="1792288" y="4800600"/>
            <a:ext cx="5486400" cy="566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g3fb89cc5200_0_138"/>
          <p:cNvSpPr/>
          <p:nvPr>
            <p:ph idx="2" type="pic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g3fb89cc5200_0_138"/>
          <p:cNvSpPr txBox="1"/>
          <p:nvPr>
            <p:ph idx="1" type="body"/>
          </p:nvPr>
        </p:nvSpPr>
        <p:spPr>
          <a:xfrm>
            <a:off x="1792288" y="5367338"/>
            <a:ext cx="5486400" cy="804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65" name="Google Shape;65;g3fb89cc5200_0_138"/>
          <p:cNvSpPr txBox="1"/>
          <p:nvPr>
            <p:ph idx="10" type="dt"/>
          </p:nvPr>
        </p:nvSpPr>
        <p:spPr>
          <a:xfrm>
            <a:off x="457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g3fb89cc5200_0_138"/>
          <p:cNvSpPr txBox="1"/>
          <p:nvPr>
            <p:ph idx="11" type="ftr"/>
          </p:nvPr>
        </p:nvSpPr>
        <p:spPr>
          <a:xfrm>
            <a:off x="3124200" y="6356350"/>
            <a:ext cx="2895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g3fb89cc5200_0_138"/>
          <p:cNvSpPr txBox="1"/>
          <p:nvPr>
            <p:ph idx="12" type="sldNum"/>
          </p:nvPr>
        </p:nvSpPr>
        <p:spPr>
          <a:xfrm>
            <a:off x="6553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g3fb89cc5200_0_145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g3fb89cc5200_0_145"/>
          <p:cNvSpPr txBox="1"/>
          <p:nvPr>
            <p:ph idx="1" type="body"/>
          </p:nvPr>
        </p:nvSpPr>
        <p:spPr>
          <a:xfrm rot="5400000">
            <a:off x="2308950" y="-251550"/>
            <a:ext cx="4526100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g3fb89cc5200_0_145"/>
          <p:cNvSpPr txBox="1"/>
          <p:nvPr>
            <p:ph idx="10" type="dt"/>
          </p:nvPr>
        </p:nvSpPr>
        <p:spPr>
          <a:xfrm>
            <a:off x="457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g3fb89cc5200_0_145"/>
          <p:cNvSpPr txBox="1"/>
          <p:nvPr>
            <p:ph idx="11" type="ftr"/>
          </p:nvPr>
        </p:nvSpPr>
        <p:spPr>
          <a:xfrm>
            <a:off x="3124200" y="6356350"/>
            <a:ext cx="2895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g3fb89cc5200_0_145"/>
          <p:cNvSpPr txBox="1"/>
          <p:nvPr>
            <p:ph idx="12" type="sldNum"/>
          </p:nvPr>
        </p:nvSpPr>
        <p:spPr>
          <a:xfrm>
            <a:off x="6553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g3fb89cc5200_0_151"/>
          <p:cNvSpPr txBox="1"/>
          <p:nvPr>
            <p:ph type="title"/>
          </p:nvPr>
        </p:nvSpPr>
        <p:spPr>
          <a:xfrm rot="5400000">
            <a:off x="4732350" y="2171688"/>
            <a:ext cx="5851500" cy="20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g3fb89cc5200_0_151"/>
          <p:cNvSpPr txBox="1"/>
          <p:nvPr>
            <p:ph idx="1" type="body"/>
          </p:nvPr>
        </p:nvSpPr>
        <p:spPr>
          <a:xfrm rot="5400000">
            <a:off x="541350" y="190488"/>
            <a:ext cx="5851500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g3fb89cc5200_0_151"/>
          <p:cNvSpPr txBox="1"/>
          <p:nvPr>
            <p:ph idx="10" type="dt"/>
          </p:nvPr>
        </p:nvSpPr>
        <p:spPr>
          <a:xfrm>
            <a:off x="457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g3fb89cc5200_0_151"/>
          <p:cNvSpPr txBox="1"/>
          <p:nvPr>
            <p:ph idx="11" type="ftr"/>
          </p:nvPr>
        </p:nvSpPr>
        <p:spPr>
          <a:xfrm>
            <a:off x="3124200" y="6356350"/>
            <a:ext cx="2895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g3fb89cc5200_0_151"/>
          <p:cNvSpPr txBox="1"/>
          <p:nvPr>
            <p:ph idx="12" type="sldNum"/>
          </p:nvPr>
        </p:nvSpPr>
        <p:spPr>
          <a:xfrm>
            <a:off x="6553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g3fb89cc5200_0_82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7" name="Google Shape;7;g3fb89cc5200_0_82"/>
          <p:cNvSpPr txBox="1"/>
          <p:nvPr>
            <p:ph idx="1" type="body"/>
          </p:nvPr>
        </p:nvSpPr>
        <p:spPr>
          <a:xfrm>
            <a:off x="457200" y="1600200"/>
            <a:ext cx="8229600" cy="4526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g3fb89cc5200_0_82"/>
          <p:cNvSpPr txBox="1"/>
          <p:nvPr>
            <p:ph idx="10" type="dt"/>
          </p:nvPr>
        </p:nvSpPr>
        <p:spPr>
          <a:xfrm>
            <a:off x="457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g3fb89cc5200_0_82"/>
          <p:cNvSpPr txBox="1"/>
          <p:nvPr>
            <p:ph idx="11" type="ftr"/>
          </p:nvPr>
        </p:nvSpPr>
        <p:spPr>
          <a:xfrm>
            <a:off x="3124200" y="6356350"/>
            <a:ext cx="2895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g3fb89cc5200_0_82"/>
          <p:cNvSpPr txBox="1"/>
          <p:nvPr>
            <p:ph idx="12" type="sldNum"/>
          </p:nvPr>
        </p:nvSpPr>
        <p:spPr>
          <a:xfrm>
            <a:off x="6553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Relationship Id="rId4" Type="http://schemas.openxmlformats.org/officeDocument/2006/relationships/image" Target="../media/image3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" name="Google Shape;84;p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611900" y="0"/>
            <a:ext cx="15064200" cy="9746400"/>
          </a:xfrm>
          <a:prstGeom prst="rect">
            <a:avLst/>
          </a:prstGeom>
          <a:noFill/>
          <a:ln>
            <a:noFill/>
          </a:ln>
        </p:spPr>
      </p:pic>
      <p:sp>
        <p:nvSpPr>
          <p:cNvPr id="85" name="Google Shape;85;p1"/>
          <p:cNvSpPr txBox="1"/>
          <p:nvPr/>
        </p:nvSpPr>
        <p:spPr>
          <a:xfrm>
            <a:off x="15365575" y="9415175"/>
            <a:ext cx="3103200" cy="66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200">
                <a:solidFill>
                  <a:schemeClr val="dk2"/>
                </a:solidFill>
              </a:rPr>
              <a:t>@mrualumni</a:t>
            </a:r>
            <a:endParaRPr b="1" sz="3200">
              <a:solidFill>
                <a:schemeClr val="dk2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0" name="Google Shape;90;g3fb89cc5200_0_157" title="ACT Logo - Full colour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06400" y="-256975"/>
            <a:ext cx="15410750" cy="9970775"/>
          </a:xfrm>
          <a:prstGeom prst="rect">
            <a:avLst/>
          </a:prstGeom>
          <a:noFill/>
          <a:ln>
            <a:noFill/>
          </a:ln>
        </p:spPr>
      </p:pic>
      <p:sp>
        <p:nvSpPr>
          <p:cNvPr id="91" name="Google Shape;91;g3fb89cc5200_0_157"/>
          <p:cNvSpPr txBox="1"/>
          <p:nvPr/>
        </p:nvSpPr>
        <p:spPr>
          <a:xfrm>
            <a:off x="15365575" y="9415175"/>
            <a:ext cx="3103200" cy="66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200">
                <a:solidFill>
                  <a:schemeClr val="dk2"/>
                </a:solidFill>
              </a:rPr>
              <a:t>@mrualumni</a:t>
            </a:r>
            <a:endParaRPr b="1" sz="3200">
              <a:solidFill>
                <a:schemeClr val="dk2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2006-08-16T00:00:00Z</dcterms:created>
</cp:coreProperties>
</file>