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7432000" cy="38404800"/>
  <p:notesSz cx="7315200" cy="9601200"/>
  <p:defaultTextStyle>
    <a:defPPr>
      <a:defRPr lang="en-US"/>
    </a:defPPr>
    <a:lvl1pPr marL="0" algn="l" defTabSz="3762024" rtl="0" eaLnBrk="1" latinLnBrk="0" hangingPunct="1">
      <a:defRPr sz="7400" kern="1200">
        <a:solidFill>
          <a:schemeClr val="tx1"/>
        </a:solidFill>
        <a:latin typeface="+mn-lt"/>
        <a:ea typeface="+mn-ea"/>
        <a:cs typeface="+mn-cs"/>
      </a:defRPr>
    </a:lvl1pPr>
    <a:lvl2pPr marL="1881012" algn="l" defTabSz="3762024" rtl="0" eaLnBrk="1" latinLnBrk="0" hangingPunct="1">
      <a:defRPr sz="7400" kern="1200">
        <a:solidFill>
          <a:schemeClr val="tx1"/>
        </a:solidFill>
        <a:latin typeface="+mn-lt"/>
        <a:ea typeface="+mn-ea"/>
        <a:cs typeface="+mn-cs"/>
      </a:defRPr>
    </a:lvl2pPr>
    <a:lvl3pPr marL="3762024" algn="l" defTabSz="3762024" rtl="0" eaLnBrk="1" latinLnBrk="0" hangingPunct="1">
      <a:defRPr sz="7400" kern="1200">
        <a:solidFill>
          <a:schemeClr val="tx1"/>
        </a:solidFill>
        <a:latin typeface="+mn-lt"/>
        <a:ea typeface="+mn-ea"/>
        <a:cs typeface="+mn-cs"/>
      </a:defRPr>
    </a:lvl3pPr>
    <a:lvl4pPr marL="5643037" algn="l" defTabSz="3762024" rtl="0" eaLnBrk="1" latinLnBrk="0" hangingPunct="1">
      <a:defRPr sz="7400" kern="1200">
        <a:solidFill>
          <a:schemeClr val="tx1"/>
        </a:solidFill>
        <a:latin typeface="+mn-lt"/>
        <a:ea typeface="+mn-ea"/>
        <a:cs typeface="+mn-cs"/>
      </a:defRPr>
    </a:lvl4pPr>
    <a:lvl5pPr marL="7524049" algn="l" defTabSz="3762024" rtl="0" eaLnBrk="1" latinLnBrk="0" hangingPunct="1">
      <a:defRPr sz="7400" kern="1200">
        <a:solidFill>
          <a:schemeClr val="tx1"/>
        </a:solidFill>
        <a:latin typeface="+mn-lt"/>
        <a:ea typeface="+mn-ea"/>
        <a:cs typeface="+mn-cs"/>
      </a:defRPr>
    </a:lvl5pPr>
    <a:lvl6pPr marL="9405061" algn="l" defTabSz="3762024" rtl="0" eaLnBrk="1" latinLnBrk="0" hangingPunct="1">
      <a:defRPr sz="7400" kern="1200">
        <a:solidFill>
          <a:schemeClr val="tx1"/>
        </a:solidFill>
        <a:latin typeface="+mn-lt"/>
        <a:ea typeface="+mn-ea"/>
        <a:cs typeface="+mn-cs"/>
      </a:defRPr>
    </a:lvl6pPr>
    <a:lvl7pPr marL="11286073" algn="l" defTabSz="3762024" rtl="0" eaLnBrk="1" latinLnBrk="0" hangingPunct="1">
      <a:defRPr sz="7400" kern="1200">
        <a:solidFill>
          <a:schemeClr val="tx1"/>
        </a:solidFill>
        <a:latin typeface="+mn-lt"/>
        <a:ea typeface="+mn-ea"/>
        <a:cs typeface="+mn-cs"/>
      </a:defRPr>
    </a:lvl7pPr>
    <a:lvl8pPr marL="13167086" algn="l" defTabSz="3762024" rtl="0" eaLnBrk="1" latinLnBrk="0" hangingPunct="1">
      <a:defRPr sz="7400" kern="1200">
        <a:solidFill>
          <a:schemeClr val="tx1"/>
        </a:solidFill>
        <a:latin typeface="+mn-lt"/>
        <a:ea typeface="+mn-ea"/>
        <a:cs typeface="+mn-cs"/>
      </a:defRPr>
    </a:lvl8pPr>
    <a:lvl9pPr marL="15048098" algn="l" defTabSz="3762024" rtl="0" eaLnBrk="1" latinLnBrk="0" hangingPunct="1">
      <a:defRPr sz="7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96">
          <p15:clr>
            <a:srgbClr val="A4A3A4"/>
          </p15:clr>
        </p15:guide>
        <p15:guide id="2" pos="86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3"/>
    <p:restoredTop sz="94685"/>
  </p:normalViewPr>
  <p:slideViewPr>
    <p:cSldViewPr>
      <p:cViewPr>
        <p:scale>
          <a:sx n="36" d="100"/>
          <a:sy n="36" d="100"/>
        </p:scale>
        <p:origin x="816" y="144"/>
      </p:cViewPr>
      <p:guideLst>
        <p:guide orient="horz" pos="12096"/>
        <p:guide pos="86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11930383"/>
            <a:ext cx="23317200" cy="8232140"/>
          </a:xfrm>
        </p:spPr>
        <p:txBody>
          <a:bodyPr/>
          <a:lstStyle/>
          <a:p>
            <a:r>
              <a:rPr lang="en-US"/>
              <a:t>Click to edit Master title style</a:t>
            </a:r>
          </a:p>
        </p:txBody>
      </p:sp>
      <p:sp>
        <p:nvSpPr>
          <p:cNvPr id="3" name="Subtitle 2"/>
          <p:cNvSpPr>
            <a:spLocks noGrp="1"/>
          </p:cNvSpPr>
          <p:nvPr>
            <p:ph type="subTitle" idx="1"/>
          </p:nvPr>
        </p:nvSpPr>
        <p:spPr>
          <a:xfrm>
            <a:off x="4114800" y="21762720"/>
            <a:ext cx="19202400" cy="9814560"/>
          </a:xfrm>
        </p:spPr>
        <p:txBody>
          <a:bodyPr/>
          <a:lstStyle>
            <a:lvl1pPr marL="0" indent="0" algn="ctr">
              <a:buNone/>
              <a:defRPr>
                <a:solidFill>
                  <a:schemeClr val="tx1">
                    <a:tint val="75000"/>
                  </a:schemeClr>
                </a:solidFill>
              </a:defRPr>
            </a:lvl1pPr>
            <a:lvl2pPr marL="1881012" indent="0" algn="ctr">
              <a:buNone/>
              <a:defRPr>
                <a:solidFill>
                  <a:schemeClr val="tx1">
                    <a:tint val="75000"/>
                  </a:schemeClr>
                </a:solidFill>
              </a:defRPr>
            </a:lvl2pPr>
            <a:lvl3pPr marL="3762024" indent="0" algn="ctr">
              <a:buNone/>
              <a:defRPr>
                <a:solidFill>
                  <a:schemeClr val="tx1">
                    <a:tint val="75000"/>
                  </a:schemeClr>
                </a:solidFill>
              </a:defRPr>
            </a:lvl3pPr>
            <a:lvl4pPr marL="5643037" indent="0" algn="ctr">
              <a:buNone/>
              <a:defRPr>
                <a:solidFill>
                  <a:schemeClr val="tx1">
                    <a:tint val="75000"/>
                  </a:schemeClr>
                </a:solidFill>
              </a:defRPr>
            </a:lvl4pPr>
            <a:lvl5pPr marL="7524049" indent="0" algn="ctr">
              <a:buNone/>
              <a:defRPr>
                <a:solidFill>
                  <a:schemeClr val="tx1">
                    <a:tint val="75000"/>
                  </a:schemeClr>
                </a:solidFill>
              </a:defRPr>
            </a:lvl5pPr>
            <a:lvl6pPr marL="9405061" indent="0" algn="ctr">
              <a:buNone/>
              <a:defRPr>
                <a:solidFill>
                  <a:schemeClr val="tx1">
                    <a:tint val="75000"/>
                  </a:schemeClr>
                </a:solidFill>
              </a:defRPr>
            </a:lvl6pPr>
            <a:lvl7pPr marL="11286073" indent="0" algn="ctr">
              <a:buNone/>
              <a:defRPr>
                <a:solidFill>
                  <a:schemeClr val="tx1">
                    <a:tint val="75000"/>
                  </a:schemeClr>
                </a:solidFill>
              </a:defRPr>
            </a:lvl7pPr>
            <a:lvl8pPr marL="13167086" indent="0" algn="ctr">
              <a:buNone/>
              <a:defRPr>
                <a:solidFill>
                  <a:schemeClr val="tx1">
                    <a:tint val="75000"/>
                  </a:schemeClr>
                </a:solidFill>
              </a:defRPr>
            </a:lvl8pPr>
            <a:lvl9pPr marL="1504809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88BA71E-3F9C-46DC-8E21-0B2D4C051E18}" type="datetimeFigureOut">
              <a:rPr lang="en-US" smtClean="0"/>
              <a:pPr/>
              <a:t>2/24/21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45378E-4832-4EA4-8ABC-3C66AAB93D6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8BA71E-3F9C-46DC-8E21-0B2D4C051E18}" type="datetimeFigureOut">
              <a:rPr lang="en-US" smtClean="0"/>
              <a:pPr/>
              <a:t>2/24/21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45378E-4832-4EA4-8ABC-3C66AAB93D6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664600" y="8614416"/>
            <a:ext cx="18516600" cy="1834984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114800" y="8614416"/>
            <a:ext cx="55092600" cy="1834984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8BA71E-3F9C-46DC-8E21-0B2D4C051E18}" type="datetimeFigureOut">
              <a:rPr lang="en-US" smtClean="0"/>
              <a:pPr/>
              <a:t>2/24/21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45378E-4832-4EA4-8ABC-3C66AAB93D6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8BA71E-3F9C-46DC-8E21-0B2D4C051E18}" type="datetimeFigureOut">
              <a:rPr lang="en-US" smtClean="0"/>
              <a:pPr/>
              <a:t>2/24/21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45378E-4832-4EA4-8ABC-3C66AAB93D6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39" y="24678643"/>
            <a:ext cx="23317200" cy="7627620"/>
          </a:xfrm>
        </p:spPr>
        <p:txBody>
          <a:bodyPr anchor="t"/>
          <a:lstStyle>
            <a:lvl1pPr algn="l">
              <a:defRPr sz="16500" b="1" cap="all"/>
            </a:lvl1pPr>
          </a:lstStyle>
          <a:p>
            <a:r>
              <a:rPr lang="en-US"/>
              <a:t>Click to edit Master title style</a:t>
            </a:r>
          </a:p>
        </p:txBody>
      </p:sp>
      <p:sp>
        <p:nvSpPr>
          <p:cNvPr id="3" name="Text Placeholder 2"/>
          <p:cNvSpPr>
            <a:spLocks noGrp="1"/>
          </p:cNvSpPr>
          <p:nvPr>
            <p:ph type="body" idx="1"/>
          </p:nvPr>
        </p:nvSpPr>
        <p:spPr>
          <a:xfrm>
            <a:off x="2166939" y="16277596"/>
            <a:ext cx="23317200" cy="8401047"/>
          </a:xfrm>
        </p:spPr>
        <p:txBody>
          <a:bodyPr anchor="b"/>
          <a:lstStyle>
            <a:lvl1pPr marL="0" indent="0">
              <a:buNone/>
              <a:defRPr sz="8200">
                <a:solidFill>
                  <a:schemeClr val="tx1">
                    <a:tint val="75000"/>
                  </a:schemeClr>
                </a:solidFill>
              </a:defRPr>
            </a:lvl1pPr>
            <a:lvl2pPr marL="1881012" indent="0">
              <a:buNone/>
              <a:defRPr sz="7400">
                <a:solidFill>
                  <a:schemeClr val="tx1">
                    <a:tint val="75000"/>
                  </a:schemeClr>
                </a:solidFill>
              </a:defRPr>
            </a:lvl2pPr>
            <a:lvl3pPr marL="3762024" indent="0">
              <a:buNone/>
              <a:defRPr sz="6600">
                <a:solidFill>
                  <a:schemeClr val="tx1">
                    <a:tint val="75000"/>
                  </a:schemeClr>
                </a:solidFill>
              </a:defRPr>
            </a:lvl3pPr>
            <a:lvl4pPr marL="5643037" indent="0">
              <a:buNone/>
              <a:defRPr sz="5800">
                <a:solidFill>
                  <a:schemeClr val="tx1">
                    <a:tint val="75000"/>
                  </a:schemeClr>
                </a:solidFill>
              </a:defRPr>
            </a:lvl4pPr>
            <a:lvl5pPr marL="7524049" indent="0">
              <a:buNone/>
              <a:defRPr sz="5800">
                <a:solidFill>
                  <a:schemeClr val="tx1">
                    <a:tint val="75000"/>
                  </a:schemeClr>
                </a:solidFill>
              </a:defRPr>
            </a:lvl5pPr>
            <a:lvl6pPr marL="9405061" indent="0">
              <a:buNone/>
              <a:defRPr sz="5800">
                <a:solidFill>
                  <a:schemeClr val="tx1">
                    <a:tint val="75000"/>
                  </a:schemeClr>
                </a:solidFill>
              </a:defRPr>
            </a:lvl6pPr>
            <a:lvl7pPr marL="11286073" indent="0">
              <a:buNone/>
              <a:defRPr sz="5800">
                <a:solidFill>
                  <a:schemeClr val="tx1">
                    <a:tint val="75000"/>
                  </a:schemeClr>
                </a:solidFill>
              </a:defRPr>
            </a:lvl7pPr>
            <a:lvl8pPr marL="13167086" indent="0">
              <a:buNone/>
              <a:defRPr sz="5800">
                <a:solidFill>
                  <a:schemeClr val="tx1">
                    <a:tint val="75000"/>
                  </a:schemeClr>
                </a:solidFill>
              </a:defRPr>
            </a:lvl8pPr>
            <a:lvl9pPr marL="15048098" indent="0">
              <a:buNone/>
              <a:defRPr sz="5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8BA71E-3F9C-46DC-8E21-0B2D4C051E18}" type="datetimeFigureOut">
              <a:rPr lang="en-US" smtClean="0"/>
              <a:pPr/>
              <a:t>2/24/21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45378E-4832-4EA4-8ABC-3C66AAB93D6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114800" y="50184056"/>
            <a:ext cx="36804600" cy="141928847"/>
          </a:xfrm>
        </p:spPr>
        <p:txBody>
          <a:bodyPr/>
          <a:lstStyle>
            <a:lvl1pPr>
              <a:defRPr sz="11500"/>
            </a:lvl1pPr>
            <a:lvl2pPr>
              <a:defRPr sz="99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1376600" y="50184056"/>
            <a:ext cx="36804600" cy="141928847"/>
          </a:xfrm>
        </p:spPr>
        <p:txBody>
          <a:bodyPr/>
          <a:lstStyle>
            <a:lvl1pPr>
              <a:defRPr sz="11500"/>
            </a:lvl1pPr>
            <a:lvl2pPr>
              <a:defRPr sz="99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88BA71E-3F9C-46DC-8E21-0B2D4C051E18}" type="datetimeFigureOut">
              <a:rPr lang="en-US" smtClean="0"/>
              <a:pPr/>
              <a:t>2/24/21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45378E-4832-4EA4-8ABC-3C66AAB93D6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537973"/>
            <a:ext cx="24688800" cy="640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371600" y="8596633"/>
            <a:ext cx="12120564" cy="3582667"/>
          </a:xfrm>
        </p:spPr>
        <p:txBody>
          <a:bodyPr anchor="b"/>
          <a:lstStyle>
            <a:lvl1pPr marL="0" indent="0">
              <a:buNone/>
              <a:defRPr sz="9900" b="1"/>
            </a:lvl1pPr>
            <a:lvl2pPr marL="1881012" indent="0">
              <a:buNone/>
              <a:defRPr sz="8200" b="1"/>
            </a:lvl2pPr>
            <a:lvl3pPr marL="3762024" indent="0">
              <a:buNone/>
              <a:defRPr sz="7400" b="1"/>
            </a:lvl3pPr>
            <a:lvl4pPr marL="5643037" indent="0">
              <a:buNone/>
              <a:defRPr sz="6600" b="1"/>
            </a:lvl4pPr>
            <a:lvl5pPr marL="7524049" indent="0">
              <a:buNone/>
              <a:defRPr sz="6600" b="1"/>
            </a:lvl5pPr>
            <a:lvl6pPr marL="9405061" indent="0">
              <a:buNone/>
              <a:defRPr sz="6600" b="1"/>
            </a:lvl6pPr>
            <a:lvl7pPr marL="11286073" indent="0">
              <a:buNone/>
              <a:defRPr sz="6600" b="1"/>
            </a:lvl7pPr>
            <a:lvl8pPr marL="13167086" indent="0">
              <a:buNone/>
              <a:defRPr sz="6600" b="1"/>
            </a:lvl8pPr>
            <a:lvl9pPr marL="15048098" indent="0">
              <a:buNone/>
              <a:defRPr sz="6600" b="1"/>
            </a:lvl9pPr>
          </a:lstStyle>
          <a:p>
            <a:pPr lvl="0"/>
            <a:r>
              <a:rPr lang="en-US"/>
              <a:t>Click to edit Master text styles</a:t>
            </a:r>
          </a:p>
        </p:txBody>
      </p:sp>
      <p:sp>
        <p:nvSpPr>
          <p:cNvPr id="4" name="Content Placeholder 3"/>
          <p:cNvSpPr>
            <a:spLocks noGrp="1"/>
          </p:cNvSpPr>
          <p:nvPr>
            <p:ph sz="half" idx="2"/>
          </p:nvPr>
        </p:nvSpPr>
        <p:spPr>
          <a:xfrm>
            <a:off x="1371600" y="12179300"/>
            <a:ext cx="12120564" cy="22127213"/>
          </a:xfrm>
        </p:spPr>
        <p:txBody>
          <a:bodyPr/>
          <a:lstStyle>
            <a:lvl1pPr>
              <a:defRPr sz="9900"/>
            </a:lvl1pPr>
            <a:lvl2pPr>
              <a:defRPr sz="8200"/>
            </a:lvl2pPr>
            <a:lvl3pPr>
              <a:defRPr sz="7400"/>
            </a:lvl3pPr>
            <a:lvl4pPr>
              <a:defRPr sz="6600"/>
            </a:lvl4pPr>
            <a:lvl5pPr>
              <a:defRPr sz="6600"/>
            </a:lvl5pPr>
            <a:lvl6pPr>
              <a:defRPr sz="6600"/>
            </a:lvl6pPr>
            <a:lvl7pPr>
              <a:defRPr sz="6600"/>
            </a:lvl7pPr>
            <a:lvl8pPr>
              <a:defRPr sz="6600"/>
            </a:lvl8pPr>
            <a:lvl9pPr>
              <a:defRPr sz="6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3935077" y="8596633"/>
            <a:ext cx="12125325" cy="3582667"/>
          </a:xfrm>
        </p:spPr>
        <p:txBody>
          <a:bodyPr anchor="b"/>
          <a:lstStyle>
            <a:lvl1pPr marL="0" indent="0">
              <a:buNone/>
              <a:defRPr sz="9900" b="1"/>
            </a:lvl1pPr>
            <a:lvl2pPr marL="1881012" indent="0">
              <a:buNone/>
              <a:defRPr sz="8200" b="1"/>
            </a:lvl2pPr>
            <a:lvl3pPr marL="3762024" indent="0">
              <a:buNone/>
              <a:defRPr sz="7400" b="1"/>
            </a:lvl3pPr>
            <a:lvl4pPr marL="5643037" indent="0">
              <a:buNone/>
              <a:defRPr sz="6600" b="1"/>
            </a:lvl4pPr>
            <a:lvl5pPr marL="7524049" indent="0">
              <a:buNone/>
              <a:defRPr sz="6600" b="1"/>
            </a:lvl5pPr>
            <a:lvl6pPr marL="9405061" indent="0">
              <a:buNone/>
              <a:defRPr sz="6600" b="1"/>
            </a:lvl6pPr>
            <a:lvl7pPr marL="11286073" indent="0">
              <a:buNone/>
              <a:defRPr sz="6600" b="1"/>
            </a:lvl7pPr>
            <a:lvl8pPr marL="13167086" indent="0">
              <a:buNone/>
              <a:defRPr sz="6600" b="1"/>
            </a:lvl8pPr>
            <a:lvl9pPr marL="15048098" indent="0">
              <a:buNone/>
              <a:defRPr sz="6600" b="1"/>
            </a:lvl9pPr>
          </a:lstStyle>
          <a:p>
            <a:pPr lvl="0"/>
            <a:r>
              <a:rPr lang="en-US"/>
              <a:t>Click to edit Master text styles</a:t>
            </a:r>
          </a:p>
        </p:txBody>
      </p:sp>
      <p:sp>
        <p:nvSpPr>
          <p:cNvPr id="6" name="Content Placeholder 5"/>
          <p:cNvSpPr>
            <a:spLocks noGrp="1"/>
          </p:cNvSpPr>
          <p:nvPr>
            <p:ph sz="quarter" idx="4"/>
          </p:nvPr>
        </p:nvSpPr>
        <p:spPr>
          <a:xfrm>
            <a:off x="13935077" y="12179300"/>
            <a:ext cx="12125325" cy="22127213"/>
          </a:xfrm>
        </p:spPr>
        <p:txBody>
          <a:bodyPr/>
          <a:lstStyle>
            <a:lvl1pPr>
              <a:defRPr sz="9900"/>
            </a:lvl1pPr>
            <a:lvl2pPr>
              <a:defRPr sz="8200"/>
            </a:lvl2pPr>
            <a:lvl3pPr>
              <a:defRPr sz="7400"/>
            </a:lvl3pPr>
            <a:lvl4pPr>
              <a:defRPr sz="6600"/>
            </a:lvl4pPr>
            <a:lvl5pPr>
              <a:defRPr sz="6600"/>
            </a:lvl5pPr>
            <a:lvl6pPr>
              <a:defRPr sz="6600"/>
            </a:lvl6pPr>
            <a:lvl7pPr>
              <a:defRPr sz="6600"/>
            </a:lvl7pPr>
            <a:lvl8pPr>
              <a:defRPr sz="6600"/>
            </a:lvl8pPr>
            <a:lvl9pPr>
              <a:defRPr sz="6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88BA71E-3F9C-46DC-8E21-0B2D4C051E18}" type="datetimeFigureOut">
              <a:rPr lang="en-US" smtClean="0"/>
              <a:pPr/>
              <a:t>2/24/21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45378E-4832-4EA4-8ABC-3C66AAB93D6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88BA71E-3F9C-46DC-8E21-0B2D4C051E18}" type="datetimeFigureOut">
              <a:rPr lang="en-US" smtClean="0"/>
              <a:pPr/>
              <a:t>2/24/21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45378E-4832-4EA4-8ABC-3C66AAB93D6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8BA71E-3F9C-46DC-8E21-0B2D4C051E18}" type="datetimeFigureOut">
              <a:rPr lang="en-US" smtClean="0"/>
              <a:pPr/>
              <a:t>2/24/21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45378E-4832-4EA4-8ABC-3C66AAB93D6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2" y="1529080"/>
            <a:ext cx="9024939" cy="6507480"/>
          </a:xfrm>
        </p:spPr>
        <p:txBody>
          <a:bodyPr anchor="b"/>
          <a:lstStyle>
            <a:lvl1pPr algn="l">
              <a:defRPr sz="8200" b="1"/>
            </a:lvl1pPr>
          </a:lstStyle>
          <a:p>
            <a:r>
              <a:rPr lang="en-US"/>
              <a:t>Click to edit Master title style</a:t>
            </a:r>
          </a:p>
        </p:txBody>
      </p:sp>
      <p:sp>
        <p:nvSpPr>
          <p:cNvPr id="3" name="Content Placeholder 2"/>
          <p:cNvSpPr>
            <a:spLocks noGrp="1"/>
          </p:cNvSpPr>
          <p:nvPr>
            <p:ph idx="1"/>
          </p:nvPr>
        </p:nvSpPr>
        <p:spPr>
          <a:xfrm>
            <a:off x="10725150" y="1529083"/>
            <a:ext cx="15335250" cy="32777433"/>
          </a:xfrm>
        </p:spPr>
        <p:txBody>
          <a:bodyPr/>
          <a:lstStyle>
            <a:lvl1pPr>
              <a:defRPr sz="13200"/>
            </a:lvl1pPr>
            <a:lvl2pPr>
              <a:defRPr sz="11500"/>
            </a:lvl2pPr>
            <a:lvl3pPr>
              <a:defRPr sz="99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371602" y="8036563"/>
            <a:ext cx="9024939" cy="26269953"/>
          </a:xfrm>
        </p:spPr>
        <p:txBody>
          <a:bodyPr/>
          <a:lstStyle>
            <a:lvl1pPr marL="0" indent="0">
              <a:buNone/>
              <a:defRPr sz="5800"/>
            </a:lvl1pPr>
            <a:lvl2pPr marL="1881012" indent="0">
              <a:buNone/>
              <a:defRPr sz="4900"/>
            </a:lvl2pPr>
            <a:lvl3pPr marL="3762024" indent="0">
              <a:buNone/>
              <a:defRPr sz="4100"/>
            </a:lvl3pPr>
            <a:lvl4pPr marL="5643037" indent="0">
              <a:buNone/>
              <a:defRPr sz="3700"/>
            </a:lvl4pPr>
            <a:lvl5pPr marL="7524049" indent="0">
              <a:buNone/>
              <a:defRPr sz="3700"/>
            </a:lvl5pPr>
            <a:lvl6pPr marL="9405061" indent="0">
              <a:buNone/>
              <a:defRPr sz="3700"/>
            </a:lvl6pPr>
            <a:lvl7pPr marL="11286073" indent="0">
              <a:buNone/>
              <a:defRPr sz="3700"/>
            </a:lvl7pPr>
            <a:lvl8pPr marL="13167086" indent="0">
              <a:buNone/>
              <a:defRPr sz="3700"/>
            </a:lvl8pPr>
            <a:lvl9pPr marL="15048098" indent="0">
              <a:buNone/>
              <a:defRPr sz="3700"/>
            </a:lvl9pPr>
          </a:lstStyle>
          <a:p>
            <a:pPr lvl="0"/>
            <a:r>
              <a:rPr lang="en-US"/>
              <a:t>Click to edit Master text styles</a:t>
            </a:r>
          </a:p>
        </p:txBody>
      </p:sp>
      <p:sp>
        <p:nvSpPr>
          <p:cNvPr id="5" name="Date Placeholder 4"/>
          <p:cNvSpPr>
            <a:spLocks noGrp="1"/>
          </p:cNvSpPr>
          <p:nvPr>
            <p:ph type="dt" sz="half" idx="10"/>
          </p:nvPr>
        </p:nvSpPr>
        <p:spPr/>
        <p:txBody>
          <a:bodyPr/>
          <a:lstStyle/>
          <a:p>
            <a:fld id="{E88BA71E-3F9C-46DC-8E21-0B2D4C051E18}" type="datetimeFigureOut">
              <a:rPr lang="en-US" smtClean="0"/>
              <a:pPr/>
              <a:t>2/24/21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45378E-4832-4EA4-8ABC-3C66AAB93D6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4" y="26883360"/>
            <a:ext cx="16459200" cy="3173733"/>
          </a:xfrm>
        </p:spPr>
        <p:txBody>
          <a:bodyPr anchor="b"/>
          <a:lstStyle>
            <a:lvl1pPr algn="l">
              <a:defRPr sz="8200" b="1"/>
            </a:lvl1pPr>
          </a:lstStyle>
          <a:p>
            <a:r>
              <a:rPr lang="en-US"/>
              <a:t>Click to edit Master title style</a:t>
            </a:r>
          </a:p>
        </p:txBody>
      </p:sp>
      <p:sp>
        <p:nvSpPr>
          <p:cNvPr id="3" name="Picture Placeholder 2"/>
          <p:cNvSpPr>
            <a:spLocks noGrp="1"/>
          </p:cNvSpPr>
          <p:nvPr>
            <p:ph type="pic" idx="1"/>
          </p:nvPr>
        </p:nvSpPr>
        <p:spPr>
          <a:xfrm>
            <a:off x="5376864" y="3431540"/>
            <a:ext cx="16459200" cy="23042880"/>
          </a:xfrm>
        </p:spPr>
        <p:txBody>
          <a:bodyPr/>
          <a:lstStyle>
            <a:lvl1pPr marL="0" indent="0">
              <a:buNone/>
              <a:defRPr sz="13200"/>
            </a:lvl1pPr>
            <a:lvl2pPr marL="1881012" indent="0">
              <a:buNone/>
              <a:defRPr sz="11500"/>
            </a:lvl2pPr>
            <a:lvl3pPr marL="3762024" indent="0">
              <a:buNone/>
              <a:defRPr sz="9900"/>
            </a:lvl3pPr>
            <a:lvl4pPr marL="5643037" indent="0">
              <a:buNone/>
              <a:defRPr sz="8200"/>
            </a:lvl4pPr>
            <a:lvl5pPr marL="7524049" indent="0">
              <a:buNone/>
              <a:defRPr sz="8200"/>
            </a:lvl5pPr>
            <a:lvl6pPr marL="9405061" indent="0">
              <a:buNone/>
              <a:defRPr sz="8200"/>
            </a:lvl6pPr>
            <a:lvl7pPr marL="11286073" indent="0">
              <a:buNone/>
              <a:defRPr sz="8200"/>
            </a:lvl7pPr>
            <a:lvl8pPr marL="13167086" indent="0">
              <a:buNone/>
              <a:defRPr sz="8200"/>
            </a:lvl8pPr>
            <a:lvl9pPr marL="15048098" indent="0">
              <a:buNone/>
              <a:defRPr sz="8200"/>
            </a:lvl9pPr>
          </a:lstStyle>
          <a:p>
            <a:r>
              <a:rPr lang="en-US"/>
              <a:t>Drag picture to placeholder or click icon to add</a:t>
            </a:r>
          </a:p>
        </p:txBody>
      </p:sp>
      <p:sp>
        <p:nvSpPr>
          <p:cNvPr id="4" name="Text Placeholder 3"/>
          <p:cNvSpPr>
            <a:spLocks noGrp="1"/>
          </p:cNvSpPr>
          <p:nvPr>
            <p:ph type="body" sz="half" idx="2"/>
          </p:nvPr>
        </p:nvSpPr>
        <p:spPr>
          <a:xfrm>
            <a:off x="5376864" y="30057093"/>
            <a:ext cx="16459200" cy="4507227"/>
          </a:xfrm>
        </p:spPr>
        <p:txBody>
          <a:bodyPr/>
          <a:lstStyle>
            <a:lvl1pPr marL="0" indent="0">
              <a:buNone/>
              <a:defRPr sz="5800"/>
            </a:lvl1pPr>
            <a:lvl2pPr marL="1881012" indent="0">
              <a:buNone/>
              <a:defRPr sz="4900"/>
            </a:lvl2pPr>
            <a:lvl3pPr marL="3762024" indent="0">
              <a:buNone/>
              <a:defRPr sz="4100"/>
            </a:lvl3pPr>
            <a:lvl4pPr marL="5643037" indent="0">
              <a:buNone/>
              <a:defRPr sz="3700"/>
            </a:lvl4pPr>
            <a:lvl5pPr marL="7524049" indent="0">
              <a:buNone/>
              <a:defRPr sz="3700"/>
            </a:lvl5pPr>
            <a:lvl6pPr marL="9405061" indent="0">
              <a:buNone/>
              <a:defRPr sz="3700"/>
            </a:lvl6pPr>
            <a:lvl7pPr marL="11286073" indent="0">
              <a:buNone/>
              <a:defRPr sz="3700"/>
            </a:lvl7pPr>
            <a:lvl8pPr marL="13167086" indent="0">
              <a:buNone/>
              <a:defRPr sz="3700"/>
            </a:lvl8pPr>
            <a:lvl9pPr marL="15048098" indent="0">
              <a:buNone/>
              <a:defRPr sz="3700"/>
            </a:lvl9pPr>
          </a:lstStyle>
          <a:p>
            <a:pPr lvl="0"/>
            <a:r>
              <a:rPr lang="en-US"/>
              <a:t>Click to edit Master text styles</a:t>
            </a:r>
          </a:p>
        </p:txBody>
      </p:sp>
      <p:sp>
        <p:nvSpPr>
          <p:cNvPr id="5" name="Date Placeholder 4"/>
          <p:cNvSpPr>
            <a:spLocks noGrp="1"/>
          </p:cNvSpPr>
          <p:nvPr>
            <p:ph type="dt" sz="half" idx="10"/>
          </p:nvPr>
        </p:nvSpPr>
        <p:spPr/>
        <p:txBody>
          <a:bodyPr/>
          <a:lstStyle/>
          <a:p>
            <a:fld id="{E88BA71E-3F9C-46DC-8E21-0B2D4C051E18}" type="datetimeFigureOut">
              <a:rPr lang="en-US" smtClean="0"/>
              <a:pPr/>
              <a:t>2/24/21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45378E-4832-4EA4-8ABC-3C66AAB93D6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1537973"/>
            <a:ext cx="24688800" cy="6400800"/>
          </a:xfrm>
          <a:prstGeom prst="rect">
            <a:avLst/>
          </a:prstGeom>
        </p:spPr>
        <p:txBody>
          <a:bodyPr vert="horz" lIns="376202" tIns="188101" rIns="376202" bIns="188101" rtlCol="0" anchor="ctr">
            <a:normAutofit/>
          </a:bodyPr>
          <a:lstStyle/>
          <a:p>
            <a:r>
              <a:rPr lang="en-US"/>
              <a:t>Click to edit Master title style</a:t>
            </a:r>
          </a:p>
        </p:txBody>
      </p:sp>
      <p:sp>
        <p:nvSpPr>
          <p:cNvPr id="3" name="Text Placeholder 2"/>
          <p:cNvSpPr>
            <a:spLocks noGrp="1"/>
          </p:cNvSpPr>
          <p:nvPr>
            <p:ph type="body" idx="1"/>
          </p:nvPr>
        </p:nvSpPr>
        <p:spPr>
          <a:xfrm>
            <a:off x="1371600" y="8961123"/>
            <a:ext cx="24688800" cy="25345393"/>
          </a:xfrm>
          <a:prstGeom prst="rect">
            <a:avLst/>
          </a:prstGeom>
        </p:spPr>
        <p:txBody>
          <a:bodyPr vert="horz" lIns="376202" tIns="188101" rIns="376202" bIns="18810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371600" y="35595563"/>
            <a:ext cx="6400800" cy="2044700"/>
          </a:xfrm>
          <a:prstGeom prst="rect">
            <a:avLst/>
          </a:prstGeom>
        </p:spPr>
        <p:txBody>
          <a:bodyPr vert="horz" lIns="376202" tIns="188101" rIns="376202" bIns="188101" rtlCol="0" anchor="ctr"/>
          <a:lstStyle>
            <a:lvl1pPr algn="l">
              <a:defRPr sz="4900">
                <a:solidFill>
                  <a:schemeClr val="tx1">
                    <a:tint val="75000"/>
                  </a:schemeClr>
                </a:solidFill>
              </a:defRPr>
            </a:lvl1pPr>
          </a:lstStyle>
          <a:p>
            <a:fld id="{E88BA71E-3F9C-46DC-8E21-0B2D4C051E18}" type="datetimeFigureOut">
              <a:rPr lang="en-US" smtClean="0"/>
              <a:pPr/>
              <a:t>2/24/21</a:t>
            </a:fld>
            <a:endParaRPr lang="en-US"/>
          </a:p>
        </p:txBody>
      </p:sp>
      <p:sp>
        <p:nvSpPr>
          <p:cNvPr id="5" name="Footer Placeholder 4"/>
          <p:cNvSpPr>
            <a:spLocks noGrp="1"/>
          </p:cNvSpPr>
          <p:nvPr>
            <p:ph type="ftr" sz="quarter" idx="3"/>
          </p:nvPr>
        </p:nvSpPr>
        <p:spPr>
          <a:xfrm>
            <a:off x="9372600" y="35595563"/>
            <a:ext cx="8686800" cy="2044700"/>
          </a:xfrm>
          <a:prstGeom prst="rect">
            <a:avLst/>
          </a:prstGeom>
        </p:spPr>
        <p:txBody>
          <a:bodyPr vert="horz" lIns="376202" tIns="188101" rIns="376202" bIns="188101" rtlCol="0" anchor="ctr"/>
          <a:lstStyle>
            <a:lvl1pPr algn="ctr">
              <a:defRPr sz="4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659600" y="35595563"/>
            <a:ext cx="6400800" cy="2044700"/>
          </a:xfrm>
          <a:prstGeom prst="rect">
            <a:avLst/>
          </a:prstGeom>
        </p:spPr>
        <p:txBody>
          <a:bodyPr vert="horz" lIns="376202" tIns="188101" rIns="376202" bIns="188101" rtlCol="0" anchor="ctr"/>
          <a:lstStyle>
            <a:lvl1pPr algn="r">
              <a:defRPr sz="4900">
                <a:solidFill>
                  <a:schemeClr val="tx1">
                    <a:tint val="75000"/>
                  </a:schemeClr>
                </a:solidFill>
              </a:defRPr>
            </a:lvl1pPr>
          </a:lstStyle>
          <a:p>
            <a:fld id="{1845378E-4832-4EA4-8ABC-3C66AAB93D6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762024" rtl="0" eaLnBrk="1" latinLnBrk="0" hangingPunct="1">
        <a:spcBef>
          <a:spcPct val="0"/>
        </a:spcBef>
        <a:buNone/>
        <a:defRPr sz="18100" kern="1200">
          <a:solidFill>
            <a:schemeClr val="tx1"/>
          </a:solidFill>
          <a:latin typeface="+mj-lt"/>
          <a:ea typeface="+mj-ea"/>
          <a:cs typeface="+mj-cs"/>
        </a:defRPr>
      </a:lvl1pPr>
    </p:titleStyle>
    <p:bodyStyle>
      <a:lvl1pPr marL="1410759" indent="-1410759" algn="l" defTabSz="3762024" rtl="0" eaLnBrk="1" latinLnBrk="0" hangingPunct="1">
        <a:spcBef>
          <a:spcPct val="20000"/>
        </a:spcBef>
        <a:buFont typeface="Arial" pitchFamily="34" charset="0"/>
        <a:buChar char="•"/>
        <a:defRPr sz="13200" kern="1200">
          <a:solidFill>
            <a:schemeClr val="tx1"/>
          </a:solidFill>
          <a:latin typeface="+mn-lt"/>
          <a:ea typeface="+mn-ea"/>
          <a:cs typeface="+mn-cs"/>
        </a:defRPr>
      </a:lvl1pPr>
      <a:lvl2pPr marL="3056645" indent="-1175633" algn="l" defTabSz="3762024" rtl="0" eaLnBrk="1" latinLnBrk="0" hangingPunct="1">
        <a:spcBef>
          <a:spcPct val="20000"/>
        </a:spcBef>
        <a:buFont typeface="Arial" pitchFamily="34" charset="0"/>
        <a:buChar char="–"/>
        <a:defRPr sz="11500" kern="1200">
          <a:solidFill>
            <a:schemeClr val="tx1"/>
          </a:solidFill>
          <a:latin typeface="+mn-lt"/>
          <a:ea typeface="+mn-ea"/>
          <a:cs typeface="+mn-cs"/>
        </a:defRPr>
      </a:lvl2pPr>
      <a:lvl3pPr marL="4702531" indent="-940506" algn="l" defTabSz="3762024" rtl="0" eaLnBrk="1" latinLnBrk="0" hangingPunct="1">
        <a:spcBef>
          <a:spcPct val="20000"/>
        </a:spcBef>
        <a:buFont typeface="Arial" pitchFamily="34" charset="0"/>
        <a:buChar char="•"/>
        <a:defRPr sz="9900" kern="1200">
          <a:solidFill>
            <a:schemeClr val="tx1"/>
          </a:solidFill>
          <a:latin typeface="+mn-lt"/>
          <a:ea typeface="+mn-ea"/>
          <a:cs typeface="+mn-cs"/>
        </a:defRPr>
      </a:lvl3pPr>
      <a:lvl4pPr marL="6583543" indent="-940506" algn="l" defTabSz="3762024" rtl="0" eaLnBrk="1" latinLnBrk="0" hangingPunct="1">
        <a:spcBef>
          <a:spcPct val="20000"/>
        </a:spcBef>
        <a:buFont typeface="Arial" pitchFamily="34" charset="0"/>
        <a:buChar char="–"/>
        <a:defRPr sz="8200" kern="1200">
          <a:solidFill>
            <a:schemeClr val="tx1"/>
          </a:solidFill>
          <a:latin typeface="+mn-lt"/>
          <a:ea typeface="+mn-ea"/>
          <a:cs typeface="+mn-cs"/>
        </a:defRPr>
      </a:lvl4pPr>
      <a:lvl5pPr marL="8464555" indent="-940506" algn="l" defTabSz="3762024" rtl="0" eaLnBrk="1" latinLnBrk="0" hangingPunct="1">
        <a:spcBef>
          <a:spcPct val="20000"/>
        </a:spcBef>
        <a:buFont typeface="Arial" pitchFamily="34" charset="0"/>
        <a:buChar char="»"/>
        <a:defRPr sz="8200" kern="1200">
          <a:solidFill>
            <a:schemeClr val="tx1"/>
          </a:solidFill>
          <a:latin typeface="+mn-lt"/>
          <a:ea typeface="+mn-ea"/>
          <a:cs typeface="+mn-cs"/>
        </a:defRPr>
      </a:lvl5pPr>
      <a:lvl6pPr marL="10345567" indent="-940506" algn="l" defTabSz="3762024" rtl="0" eaLnBrk="1" latinLnBrk="0" hangingPunct="1">
        <a:spcBef>
          <a:spcPct val="20000"/>
        </a:spcBef>
        <a:buFont typeface="Arial" pitchFamily="34" charset="0"/>
        <a:buChar char="•"/>
        <a:defRPr sz="8200" kern="1200">
          <a:solidFill>
            <a:schemeClr val="tx1"/>
          </a:solidFill>
          <a:latin typeface="+mn-lt"/>
          <a:ea typeface="+mn-ea"/>
          <a:cs typeface="+mn-cs"/>
        </a:defRPr>
      </a:lvl6pPr>
      <a:lvl7pPr marL="12226580" indent="-940506" algn="l" defTabSz="3762024" rtl="0" eaLnBrk="1" latinLnBrk="0" hangingPunct="1">
        <a:spcBef>
          <a:spcPct val="20000"/>
        </a:spcBef>
        <a:buFont typeface="Arial" pitchFamily="34" charset="0"/>
        <a:buChar char="•"/>
        <a:defRPr sz="8200" kern="1200">
          <a:solidFill>
            <a:schemeClr val="tx1"/>
          </a:solidFill>
          <a:latin typeface="+mn-lt"/>
          <a:ea typeface="+mn-ea"/>
          <a:cs typeface="+mn-cs"/>
        </a:defRPr>
      </a:lvl7pPr>
      <a:lvl8pPr marL="14107592" indent="-940506" algn="l" defTabSz="3762024" rtl="0" eaLnBrk="1" latinLnBrk="0" hangingPunct="1">
        <a:spcBef>
          <a:spcPct val="20000"/>
        </a:spcBef>
        <a:buFont typeface="Arial" pitchFamily="34" charset="0"/>
        <a:buChar char="•"/>
        <a:defRPr sz="8200" kern="1200">
          <a:solidFill>
            <a:schemeClr val="tx1"/>
          </a:solidFill>
          <a:latin typeface="+mn-lt"/>
          <a:ea typeface="+mn-ea"/>
          <a:cs typeface="+mn-cs"/>
        </a:defRPr>
      </a:lvl8pPr>
      <a:lvl9pPr marL="15988604" indent="-940506" algn="l" defTabSz="3762024" rtl="0" eaLnBrk="1" latinLnBrk="0" hangingPunct="1">
        <a:spcBef>
          <a:spcPct val="20000"/>
        </a:spcBef>
        <a:buFont typeface="Arial" pitchFamily="34" charset="0"/>
        <a:buChar char="•"/>
        <a:defRPr sz="8200" kern="1200">
          <a:solidFill>
            <a:schemeClr val="tx1"/>
          </a:solidFill>
          <a:latin typeface="+mn-lt"/>
          <a:ea typeface="+mn-ea"/>
          <a:cs typeface="+mn-cs"/>
        </a:defRPr>
      </a:lvl9pPr>
    </p:bodyStyle>
    <p:otherStyle>
      <a:defPPr>
        <a:defRPr lang="en-US"/>
      </a:defPPr>
      <a:lvl1pPr marL="0" algn="l" defTabSz="3762024" rtl="0" eaLnBrk="1" latinLnBrk="0" hangingPunct="1">
        <a:defRPr sz="7400" kern="1200">
          <a:solidFill>
            <a:schemeClr val="tx1"/>
          </a:solidFill>
          <a:latin typeface="+mn-lt"/>
          <a:ea typeface="+mn-ea"/>
          <a:cs typeface="+mn-cs"/>
        </a:defRPr>
      </a:lvl1pPr>
      <a:lvl2pPr marL="1881012" algn="l" defTabSz="3762024" rtl="0" eaLnBrk="1" latinLnBrk="0" hangingPunct="1">
        <a:defRPr sz="7400" kern="1200">
          <a:solidFill>
            <a:schemeClr val="tx1"/>
          </a:solidFill>
          <a:latin typeface="+mn-lt"/>
          <a:ea typeface="+mn-ea"/>
          <a:cs typeface="+mn-cs"/>
        </a:defRPr>
      </a:lvl2pPr>
      <a:lvl3pPr marL="3762024" algn="l" defTabSz="3762024" rtl="0" eaLnBrk="1" latinLnBrk="0" hangingPunct="1">
        <a:defRPr sz="7400" kern="1200">
          <a:solidFill>
            <a:schemeClr val="tx1"/>
          </a:solidFill>
          <a:latin typeface="+mn-lt"/>
          <a:ea typeface="+mn-ea"/>
          <a:cs typeface="+mn-cs"/>
        </a:defRPr>
      </a:lvl3pPr>
      <a:lvl4pPr marL="5643037" algn="l" defTabSz="3762024" rtl="0" eaLnBrk="1" latinLnBrk="0" hangingPunct="1">
        <a:defRPr sz="7400" kern="1200">
          <a:solidFill>
            <a:schemeClr val="tx1"/>
          </a:solidFill>
          <a:latin typeface="+mn-lt"/>
          <a:ea typeface="+mn-ea"/>
          <a:cs typeface="+mn-cs"/>
        </a:defRPr>
      </a:lvl4pPr>
      <a:lvl5pPr marL="7524049" algn="l" defTabSz="3762024" rtl="0" eaLnBrk="1" latinLnBrk="0" hangingPunct="1">
        <a:defRPr sz="7400" kern="1200">
          <a:solidFill>
            <a:schemeClr val="tx1"/>
          </a:solidFill>
          <a:latin typeface="+mn-lt"/>
          <a:ea typeface="+mn-ea"/>
          <a:cs typeface="+mn-cs"/>
        </a:defRPr>
      </a:lvl5pPr>
      <a:lvl6pPr marL="9405061" algn="l" defTabSz="3762024" rtl="0" eaLnBrk="1" latinLnBrk="0" hangingPunct="1">
        <a:defRPr sz="7400" kern="1200">
          <a:solidFill>
            <a:schemeClr val="tx1"/>
          </a:solidFill>
          <a:latin typeface="+mn-lt"/>
          <a:ea typeface="+mn-ea"/>
          <a:cs typeface="+mn-cs"/>
        </a:defRPr>
      </a:lvl6pPr>
      <a:lvl7pPr marL="11286073" algn="l" defTabSz="3762024" rtl="0" eaLnBrk="1" latinLnBrk="0" hangingPunct="1">
        <a:defRPr sz="7400" kern="1200">
          <a:solidFill>
            <a:schemeClr val="tx1"/>
          </a:solidFill>
          <a:latin typeface="+mn-lt"/>
          <a:ea typeface="+mn-ea"/>
          <a:cs typeface="+mn-cs"/>
        </a:defRPr>
      </a:lvl7pPr>
      <a:lvl8pPr marL="13167086" algn="l" defTabSz="3762024" rtl="0" eaLnBrk="1" latinLnBrk="0" hangingPunct="1">
        <a:defRPr sz="7400" kern="1200">
          <a:solidFill>
            <a:schemeClr val="tx1"/>
          </a:solidFill>
          <a:latin typeface="+mn-lt"/>
          <a:ea typeface="+mn-ea"/>
          <a:cs typeface="+mn-cs"/>
        </a:defRPr>
      </a:lvl8pPr>
      <a:lvl9pPr marL="15048098" algn="l" defTabSz="3762024" rtl="0" eaLnBrk="1" latinLnBrk="0" hangingPunct="1">
        <a:defRPr sz="7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cstate="print"/>
          <a:srcRect/>
          <a:stretch>
            <a:fillRect/>
          </a:stretch>
        </p:blipFill>
        <p:spPr bwMode="auto">
          <a:xfrm>
            <a:off x="22783800" y="1057275"/>
            <a:ext cx="3971925" cy="2600325"/>
          </a:xfrm>
          <a:prstGeom prst="rect">
            <a:avLst/>
          </a:prstGeom>
          <a:noFill/>
          <a:ln w="9525">
            <a:noFill/>
            <a:miter lim="800000"/>
            <a:headEnd/>
            <a:tailEnd/>
          </a:ln>
        </p:spPr>
      </p:pic>
      <p:sp>
        <p:nvSpPr>
          <p:cNvPr id="10" name="Rectangle 9"/>
          <p:cNvSpPr/>
          <p:nvPr/>
        </p:nvSpPr>
        <p:spPr>
          <a:xfrm>
            <a:off x="6934200" y="838200"/>
            <a:ext cx="13716000" cy="2862322"/>
          </a:xfrm>
          <a:prstGeom prst="rect">
            <a:avLst/>
          </a:prstGeom>
        </p:spPr>
        <p:txBody>
          <a:bodyPr>
            <a:spAutoFit/>
          </a:bodyPr>
          <a:lstStyle/>
          <a:p>
            <a:pPr algn="ctr"/>
            <a:r>
              <a:rPr lang="en-US" sz="9000" dirty="0"/>
              <a:t>Your title line one</a:t>
            </a:r>
          </a:p>
          <a:p>
            <a:pPr algn="ctr"/>
            <a:r>
              <a:rPr lang="en-US" sz="9000" dirty="0"/>
              <a:t>Your title line two</a:t>
            </a:r>
          </a:p>
        </p:txBody>
      </p:sp>
      <p:sp>
        <p:nvSpPr>
          <p:cNvPr id="11" name="Rectangle 10"/>
          <p:cNvSpPr/>
          <p:nvPr/>
        </p:nvSpPr>
        <p:spPr>
          <a:xfrm>
            <a:off x="2514600" y="3657600"/>
            <a:ext cx="23164800" cy="1323439"/>
          </a:xfrm>
          <a:prstGeom prst="rect">
            <a:avLst/>
          </a:prstGeom>
        </p:spPr>
        <p:txBody>
          <a:bodyPr wrap="square">
            <a:spAutoFit/>
          </a:bodyPr>
          <a:lstStyle/>
          <a:p>
            <a:pPr algn="ctr"/>
            <a:r>
              <a:rPr lang="en-US" sz="4000" dirty="0"/>
              <a:t>Your name, author 2, author 3, more authors....</a:t>
            </a:r>
          </a:p>
          <a:p>
            <a:pPr algn="ctr"/>
            <a:r>
              <a:rPr lang="en-US" sz="4000" dirty="0"/>
              <a:t>Your affiliation; 2nd author affiliation if different; 3rd author affiliation; Email: email of corresponding author</a:t>
            </a:r>
          </a:p>
        </p:txBody>
      </p:sp>
      <p:sp>
        <p:nvSpPr>
          <p:cNvPr id="12" name="Rectangle 11"/>
          <p:cNvSpPr/>
          <p:nvPr/>
        </p:nvSpPr>
        <p:spPr>
          <a:xfrm>
            <a:off x="914400" y="5486400"/>
            <a:ext cx="12344400" cy="3970318"/>
          </a:xfrm>
          <a:prstGeom prst="rect">
            <a:avLst/>
          </a:prstGeom>
        </p:spPr>
        <p:txBody>
          <a:bodyPr wrap="square">
            <a:spAutoFit/>
          </a:bodyPr>
          <a:lstStyle/>
          <a:p>
            <a:endParaRPr lang="en-CA" sz="2800" dirty="0"/>
          </a:p>
          <a:p>
            <a:r>
              <a:rPr lang="en-CA" sz="2800" dirty="0"/>
              <a:t>General note: Your text should be a maximum of about 600 words in length for a poster this size; almost always, less text is better!</a:t>
            </a:r>
          </a:p>
          <a:p>
            <a:endParaRPr lang="en-CA" sz="2800" dirty="0"/>
          </a:p>
          <a:p>
            <a:r>
              <a:rPr lang="en-CA" sz="2800" dirty="0"/>
              <a:t>General note: The font sizes used here are a guideline for minimum font sizes, and will vary depending on the font you choose. Be sure to check the “real size” by viewing your file at 100% at standing back from the computer at least 3 feet. If you can read it, the text is probably large enough. If you have the space, always make your font larger. Aim for a font size of ~32 pts. in a sans serif font. </a:t>
            </a:r>
            <a:endParaRPr lang="en-US" sz="2800" dirty="0"/>
          </a:p>
        </p:txBody>
      </p:sp>
      <p:sp>
        <p:nvSpPr>
          <p:cNvPr id="13" name="Rectangle 12"/>
          <p:cNvSpPr/>
          <p:nvPr/>
        </p:nvSpPr>
        <p:spPr>
          <a:xfrm>
            <a:off x="914400" y="12658800"/>
            <a:ext cx="12344400" cy="1143000"/>
          </a:xfrm>
          <a:prstGeom prst="rect">
            <a:avLst/>
          </a:prstGeom>
        </p:spPr>
        <p:txBody>
          <a:bodyPr wrap="square">
            <a:spAutoFit/>
          </a:bodyPr>
          <a:lstStyle/>
          <a:p>
            <a:r>
              <a:rPr lang="en-US" sz="4000" dirty="0"/>
              <a:t>INTRODUCTION</a:t>
            </a:r>
          </a:p>
          <a:p>
            <a:r>
              <a:rPr lang="en-US" sz="2800" dirty="0"/>
              <a:t>What you did and why; necessary background information</a:t>
            </a:r>
          </a:p>
        </p:txBody>
      </p:sp>
      <p:sp>
        <p:nvSpPr>
          <p:cNvPr id="14" name="Rectangle 13"/>
          <p:cNvSpPr/>
          <p:nvPr/>
        </p:nvSpPr>
        <p:spPr>
          <a:xfrm rot="20394113">
            <a:off x="5401124" y="15644144"/>
            <a:ext cx="3044423" cy="1231106"/>
          </a:xfrm>
          <a:prstGeom prst="rect">
            <a:avLst/>
          </a:prstGeom>
        </p:spPr>
        <p:txBody>
          <a:bodyPr wrap="none">
            <a:spAutoFit/>
          </a:bodyPr>
          <a:lstStyle/>
          <a:p>
            <a:r>
              <a:rPr lang="en-US" dirty="0"/>
              <a:t>FIGURE</a:t>
            </a:r>
          </a:p>
        </p:txBody>
      </p:sp>
      <p:sp>
        <p:nvSpPr>
          <p:cNvPr id="15" name="Rectangle 14"/>
          <p:cNvSpPr/>
          <p:nvPr/>
        </p:nvSpPr>
        <p:spPr>
          <a:xfrm>
            <a:off x="903536" y="17364000"/>
            <a:ext cx="12344400" cy="1323439"/>
          </a:xfrm>
          <a:prstGeom prst="rect">
            <a:avLst/>
          </a:prstGeom>
        </p:spPr>
        <p:txBody>
          <a:bodyPr wrap="square">
            <a:spAutoFit/>
          </a:bodyPr>
          <a:lstStyle/>
          <a:p>
            <a:r>
              <a:rPr lang="en-US" sz="2000" dirty="0"/>
              <a:t>Figure 1. Use figures to illustrate your poster wherever possible. Do not forget your figure captions. Carefully cite your references for figures or diagrams that are not your own. If you modified or redrew from a published figure, be sure to cite the original author in the figure caption and state whether your version was “modified from _____”, “redrawn from ____”, “taken from ____”, etc.</a:t>
            </a:r>
          </a:p>
        </p:txBody>
      </p:sp>
      <p:sp>
        <p:nvSpPr>
          <p:cNvPr id="16" name="Rectangle 15"/>
          <p:cNvSpPr/>
          <p:nvPr/>
        </p:nvSpPr>
        <p:spPr>
          <a:xfrm>
            <a:off x="914400" y="20955001"/>
            <a:ext cx="12344400" cy="1138773"/>
          </a:xfrm>
          <a:prstGeom prst="rect">
            <a:avLst/>
          </a:prstGeom>
        </p:spPr>
        <p:txBody>
          <a:bodyPr wrap="square">
            <a:spAutoFit/>
          </a:bodyPr>
          <a:lstStyle/>
          <a:p>
            <a:r>
              <a:rPr lang="en-US" sz="4000" dirty="0"/>
              <a:t>METHODS</a:t>
            </a:r>
          </a:p>
          <a:p>
            <a:r>
              <a:rPr lang="en-US" sz="2800" dirty="0"/>
              <a:t>Details of what you did</a:t>
            </a:r>
          </a:p>
        </p:txBody>
      </p:sp>
      <p:sp>
        <p:nvSpPr>
          <p:cNvPr id="17" name="Rectangle 16"/>
          <p:cNvSpPr/>
          <p:nvPr/>
        </p:nvSpPr>
        <p:spPr>
          <a:xfrm>
            <a:off x="914400" y="27508200"/>
            <a:ext cx="12420600" cy="2000548"/>
          </a:xfrm>
          <a:prstGeom prst="rect">
            <a:avLst/>
          </a:prstGeom>
        </p:spPr>
        <p:txBody>
          <a:bodyPr wrap="square">
            <a:spAutoFit/>
          </a:bodyPr>
          <a:lstStyle/>
          <a:p>
            <a:r>
              <a:rPr lang="en-US" sz="4000" dirty="0"/>
              <a:t>BACKGROUND</a:t>
            </a:r>
          </a:p>
          <a:p>
            <a:r>
              <a:rPr lang="en-US" sz="2800" dirty="0"/>
              <a:t>Information necessary to understand the work (e.g., setting, concepts); the order of the methods and background sections can be reversed, so that background or “setting” is sooner</a:t>
            </a:r>
          </a:p>
        </p:txBody>
      </p:sp>
      <p:sp>
        <p:nvSpPr>
          <p:cNvPr id="18" name="Rectangle 17"/>
          <p:cNvSpPr/>
          <p:nvPr/>
        </p:nvSpPr>
        <p:spPr>
          <a:xfrm>
            <a:off x="14173200" y="5486400"/>
            <a:ext cx="12344400" cy="1138773"/>
          </a:xfrm>
          <a:prstGeom prst="rect">
            <a:avLst/>
          </a:prstGeom>
        </p:spPr>
        <p:txBody>
          <a:bodyPr wrap="square">
            <a:spAutoFit/>
          </a:bodyPr>
          <a:lstStyle/>
          <a:p>
            <a:r>
              <a:rPr lang="en-US" sz="4000" dirty="0"/>
              <a:t>RESULTS</a:t>
            </a:r>
          </a:p>
          <a:p>
            <a:r>
              <a:rPr lang="en-US" sz="2800" dirty="0"/>
              <a:t>Summarize briefly in words; usually better as a graphs, diagrams or tables, or both</a:t>
            </a:r>
          </a:p>
        </p:txBody>
      </p:sp>
      <p:sp>
        <p:nvSpPr>
          <p:cNvPr id="19" name="Rectangle 18"/>
          <p:cNvSpPr/>
          <p:nvPr/>
        </p:nvSpPr>
        <p:spPr>
          <a:xfrm>
            <a:off x="14173200" y="14554200"/>
            <a:ext cx="12344400" cy="2431435"/>
          </a:xfrm>
          <a:prstGeom prst="rect">
            <a:avLst/>
          </a:prstGeom>
        </p:spPr>
        <p:txBody>
          <a:bodyPr wrap="square">
            <a:spAutoFit/>
          </a:bodyPr>
          <a:lstStyle/>
          <a:p>
            <a:r>
              <a:rPr lang="en-US" sz="4000" dirty="0"/>
              <a:t>DISCUSSION</a:t>
            </a:r>
          </a:p>
          <a:p>
            <a:r>
              <a:rPr lang="en-US" sz="2800" dirty="0"/>
              <a:t>Discuss your results and what they mean; discuss their significance </a:t>
            </a:r>
          </a:p>
          <a:p>
            <a:endParaRPr lang="en-US" sz="2800" dirty="0"/>
          </a:p>
          <a:p>
            <a:r>
              <a:rPr lang="en-US" sz="2800" dirty="0"/>
              <a:t>A summary diagram that illustrates your results and their significance can be included.</a:t>
            </a:r>
          </a:p>
        </p:txBody>
      </p:sp>
      <p:sp>
        <p:nvSpPr>
          <p:cNvPr id="20" name="Rectangle 19"/>
          <p:cNvSpPr/>
          <p:nvPr/>
        </p:nvSpPr>
        <p:spPr>
          <a:xfrm>
            <a:off x="14249400" y="25984200"/>
            <a:ext cx="12268200" cy="1569660"/>
          </a:xfrm>
          <a:prstGeom prst="rect">
            <a:avLst/>
          </a:prstGeom>
        </p:spPr>
        <p:txBody>
          <a:bodyPr wrap="square">
            <a:spAutoFit/>
          </a:bodyPr>
          <a:lstStyle/>
          <a:p>
            <a:r>
              <a:rPr lang="en-US" sz="4000" dirty="0"/>
              <a:t>CONCLUSIONS</a:t>
            </a:r>
          </a:p>
          <a:p>
            <a:r>
              <a:rPr lang="en-US" sz="2800" dirty="0"/>
              <a:t>Very briefly highlight your results and their significance</a:t>
            </a:r>
          </a:p>
          <a:p>
            <a:r>
              <a:rPr lang="en-US" sz="2800" dirty="0"/>
              <a:t>(Often, the font size is larger for the abstract and conclusions)</a:t>
            </a:r>
          </a:p>
        </p:txBody>
      </p:sp>
      <p:sp>
        <p:nvSpPr>
          <p:cNvPr id="21" name="Rectangle 20"/>
          <p:cNvSpPr/>
          <p:nvPr/>
        </p:nvSpPr>
        <p:spPr>
          <a:xfrm>
            <a:off x="14249400" y="29794200"/>
            <a:ext cx="12268200" cy="1261884"/>
          </a:xfrm>
          <a:prstGeom prst="rect">
            <a:avLst/>
          </a:prstGeom>
        </p:spPr>
        <p:txBody>
          <a:bodyPr wrap="square">
            <a:spAutoFit/>
          </a:bodyPr>
          <a:lstStyle/>
          <a:p>
            <a:r>
              <a:rPr lang="en-US" sz="2800" dirty="0"/>
              <a:t>ACKNOWLEDGEMENTS</a:t>
            </a:r>
          </a:p>
          <a:p>
            <a:r>
              <a:rPr lang="en-US" sz="2400" dirty="0"/>
              <a:t>Thank the people who helped you with your project and any funding agencies that supported the research.</a:t>
            </a:r>
          </a:p>
        </p:txBody>
      </p:sp>
      <p:sp>
        <p:nvSpPr>
          <p:cNvPr id="22" name="Rectangle 21"/>
          <p:cNvSpPr/>
          <p:nvPr/>
        </p:nvSpPr>
        <p:spPr>
          <a:xfrm>
            <a:off x="14173200" y="32994600"/>
            <a:ext cx="12344400" cy="1261884"/>
          </a:xfrm>
          <a:prstGeom prst="rect">
            <a:avLst/>
          </a:prstGeom>
        </p:spPr>
        <p:txBody>
          <a:bodyPr wrap="square">
            <a:spAutoFit/>
          </a:bodyPr>
          <a:lstStyle/>
          <a:p>
            <a:r>
              <a:rPr lang="en-US" sz="2800" dirty="0"/>
              <a:t>REFERENCES</a:t>
            </a:r>
          </a:p>
          <a:p>
            <a:r>
              <a:rPr lang="en-US" sz="2400" dirty="0"/>
              <a:t>Reference the literature included in your poster as citations</a:t>
            </a:r>
          </a:p>
          <a:p>
            <a:r>
              <a:rPr lang="en-US" sz="2400" dirty="0"/>
              <a:t>Focus on your own work in your poster; you should have ~3-8 references</a:t>
            </a:r>
          </a:p>
        </p:txBody>
      </p:sp>
      <p:sp>
        <p:nvSpPr>
          <p:cNvPr id="23" name="Rectangle 22"/>
          <p:cNvSpPr/>
          <p:nvPr/>
        </p:nvSpPr>
        <p:spPr>
          <a:xfrm>
            <a:off x="7600950" y="35052000"/>
            <a:ext cx="12268200" cy="2431435"/>
          </a:xfrm>
          <a:prstGeom prst="rect">
            <a:avLst/>
          </a:prstGeom>
          <a:solidFill>
            <a:schemeClr val="bg1">
              <a:lumMod val="85000"/>
            </a:schemeClr>
          </a:solidFill>
        </p:spPr>
        <p:txBody>
          <a:bodyPr wrap="square">
            <a:spAutoFit/>
          </a:bodyPr>
          <a:lstStyle/>
          <a:p>
            <a:r>
              <a:rPr lang="en-US" sz="4000" dirty="0"/>
              <a:t>NOTES ABOUT PDFS:</a:t>
            </a:r>
          </a:p>
          <a:p>
            <a:r>
              <a:rPr lang="en-US" sz="2800" dirty="0"/>
              <a:t>When you have completed your poster, “create a </a:t>
            </a:r>
            <a:r>
              <a:rPr lang="en-US" sz="2800" dirty="0" err="1"/>
              <a:t>pdf</a:t>
            </a:r>
            <a:r>
              <a:rPr lang="en-US" sz="2800" dirty="0"/>
              <a:t>” from the Acrobat tab or “print” poster as high quality image with ~600 dpi. Always double check the size of your final </a:t>
            </a:r>
            <a:r>
              <a:rPr lang="en-US" sz="2800" dirty="0" err="1"/>
              <a:t>pdf</a:t>
            </a:r>
            <a:r>
              <a:rPr lang="en-US" sz="2800" dirty="0"/>
              <a:t> file before you submit. Be aware that </a:t>
            </a:r>
            <a:r>
              <a:rPr lang="en-US" sz="2800" dirty="0" err="1"/>
              <a:t>Powerpoint</a:t>
            </a:r>
            <a:r>
              <a:rPr lang="en-US" sz="2800" dirty="0"/>
              <a:t> may automatically </a:t>
            </a:r>
            <a:r>
              <a:rPr lang="en-US" sz="2800" dirty="0" err="1"/>
              <a:t>downsample</a:t>
            </a:r>
            <a:r>
              <a:rPr lang="en-US" sz="2800" dirty="0"/>
              <a:t> your images, depending on how you have your preferences set up. </a:t>
            </a:r>
          </a:p>
        </p:txBody>
      </p:sp>
      <p:sp>
        <p:nvSpPr>
          <p:cNvPr id="24" name="Rectangle 23">
            <a:extLst>
              <a:ext uri="{FF2B5EF4-FFF2-40B4-BE49-F238E27FC236}">
                <a16:creationId xmlns:a16="http://schemas.microsoft.com/office/drawing/2014/main" id="{8037280E-D6C0-F64E-8E25-18A75842A985}"/>
              </a:ext>
            </a:extLst>
          </p:cNvPr>
          <p:cNvSpPr/>
          <p:nvPr/>
        </p:nvSpPr>
        <p:spPr>
          <a:xfrm rot="20252281">
            <a:off x="18861289" y="8356423"/>
            <a:ext cx="3044423" cy="1231106"/>
          </a:xfrm>
          <a:prstGeom prst="rect">
            <a:avLst/>
          </a:prstGeom>
        </p:spPr>
        <p:txBody>
          <a:bodyPr wrap="none">
            <a:spAutoFit/>
          </a:bodyPr>
          <a:lstStyle/>
          <a:p>
            <a:r>
              <a:rPr lang="en-US" dirty="0"/>
              <a:t>FIGURE</a:t>
            </a:r>
          </a:p>
        </p:txBody>
      </p:sp>
      <p:sp>
        <p:nvSpPr>
          <p:cNvPr id="25" name="Rectangle 24">
            <a:extLst>
              <a:ext uri="{FF2B5EF4-FFF2-40B4-BE49-F238E27FC236}">
                <a16:creationId xmlns:a16="http://schemas.microsoft.com/office/drawing/2014/main" id="{E66A20F3-B51B-664E-AA56-486D0DD7EB03}"/>
              </a:ext>
            </a:extLst>
          </p:cNvPr>
          <p:cNvSpPr/>
          <p:nvPr/>
        </p:nvSpPr>
        <p:spPr>
          <a:xfrm>
            <a:off x="14163328" y="10512862"/>
            <a:ext cx="12344400" cy="1323439"/>
          </a:xfrm>
          <a:prstGeom prst="rect">
            <a:avLst/>
          </a:prstGeom>
        </p:spPr>
        <p:txBody>
          <a:bodyPr wrap="square">
            <a:spAutoFit/>
          </a:bodyPr>
          <a:lstStyle/>
          <a:p>
            <a:r>
              <a:rPr lang="en-US" sz="2000" dirty="0"/>
              <a:t>Figure 1. Use figures to illustrate your poster wherever possible. Do not forget your figure captions. Carefully cite your references for figures or diagrams that are not your own. If you modified or redrew from a published figure, be sure to cite the original author in the figure caption and state whether your version was “modified from _____”, “redrawn from ____”, “taken from ____”, etc.</a:t>
            </a:r>
          </a:p>
        </p:txBody>
      </p:sp>
    </p:spTree>
  </p:cSld>
  <p:clrMapOvr>
    <a:masterClrMapping/>
  </p:clrMapOvr>
</p:sld>
</file>

<file path=ppt/theme/theme1.xml><?xml version="1.0" encoding="utf-8"?>
<a:theme xmlns:a="http://schemas.openxmlformats.org/drawingml/2006/main" name="FST Research Day poster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FST Research Day poster template</Template>
  <TotalTime>940</TotalTime>
  <Words>544</Words>
  <Application>Microsoft Macintosh PowerPoint</Application>
  <PresentationFormat>Custom</PresentationFormat>
  <Paragraphs>34</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FST Research Day poster template</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Mee</dc:creator>
  <cp:lastModifiedBy>David Bird</cp:lastModifiedBy>
  <cp:revision>3</cp:revision>
  <dcterms:created xsi:type="dcterms:W3CDTF">2017-03-17T15:22:17Z</dcterms:created>
  <dcterms:modified xsi:type="dcterms:W3CDTF">2021-02-25T14:12:04Z</dcterms:modified>
</cp:coreProperties>
</file>