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2" r:id="rId3"/>
    <p:sldId id="257" r:id="rId4"/>
    <p:sldId id="261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37"/>
    <p:restoredTop sz="96154"/>
  </p:normalViewPr>
  <p:slideViewPr>
    <p:cSldViewPr snapToGrid="0" snapToObjects="1">
      <p:cViewPr>
        <p:scale>
          <a:sx n="26" d="100"/>
          <a:sy n="26" d="100"/>
        </p:scale>
        <p:origin x="2928" y="2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314D8-E40C-D146-8A2C-3CD3DAE2CB2D}" type="datetimeFigureOut">
              <a:rPr lang="en-US" smtClean="0"/>
              <a:t>2/2/21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8E041-7E79-3F40-91AA-833AAC956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23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314D8-E40C-D146-8A2C-3CD3DAE2CB2D}" type="datetimeFigureOut">
              <a:rPr lang="en-US" smtClean="0"/>
              <a:t>2/2/21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8E041-7E79-3F40-91AA-833AAC956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587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314D8-E40C-D146-8A2C-3CD3DAE2CB2D}" type="datetimeFigureOut">
              <a:rPr lang="en-US" smtClean="0"/>
              <a:t>2/2/21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8E041-7E79-3F40-91AA-833AAC956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240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314D8-E40C-D146-8A2C-3CD3DAE2CB2D}" type="datetimeFigureOut">
              <a:rPr lang="en-US" smtClean="0"/>
              <a:t>2/2/21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8E041-7E79-3F40-91AA-833AAC956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724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314D8-E40C-D146-8A2C-3CD3DAE2CB2D}" type="datetimeFigureOut">
              <a:rPr lang="en-US" smtClean="0"/>
              <a:t>2/2/21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8E041-7E79-3F40-91AA-833AAC956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038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314D8-E40C-D146-8A2C-3CD3DAE2CB2D}" type="datetimeFigureOut">
              <a:rPr lang="en-US" smtClean="0"/>
              <a:t>2/2/21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8E041-7E79-3F40-91AA-833AAC956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805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314D8-E40C-D146-8A2C-3CD3DAE2CB2D}" type="datetimeFigureOut">
              <a:rPr lang="en-US" smtClean="0"/>
              <a:t>2/2/21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8E041-7E79-3F40-91AA-833AAC956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326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314D8-E40C-D146-8A2C-3CD3DAE2CB2D}" type="datetimeFigureOut">
              <a:rPr lang="en-US" smtClean="0"/>
              <a:t>2/2/21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8E041-7E79-3F40-91AA-833AAC956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593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314D8-E40C-D146-8A2C-3CD3DAE2CB2D}" type="datetimeFigureOut">
              <a:rPr lang="en-US" smtClean="0"/>
              <a:t>2/2/21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8E041-7E79-3F40-91AA-833AAC956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300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314D8-E40C-D146-8A2C-3CD3DAE2CB2D}" type="datetimeFigureOut">
              <a:rPr lang="en-US" smtClean="0"/>
              <a:t>2/2/21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8E041-7E79-3F40-91AA-833AAC956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077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314D8-E40C-D146-8A2C-3CD3DAE2CB2D}" type="datetimeFigureOut">
              <a:rPr lang="en-US" smtClean="0"/>
              <a:t>2/2/21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8E041-7E79-3F40-91AA-833AAC956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265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314D8-E40C-D146-8A2C-3CD3DAE2CB2D}" type="datetimeFigureOut">
              <a:rPr lang="en-US" smtClean="0"/>
              <a:t>2/2/21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8E041-7E79-3F40-91AA-833AAC956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494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8DD4A11-F76F-0947-BD22-4CCDFAE2930C}"/>
              </a:ext>
            </a:extLst>
          </p:cNvPr>
          <p:cNvSpPr/>
          <p:nvPr/>
        </p:nvSpPr>
        <p:spPr>
          <a:xfrm>
            <a:off x="1400627" y="839671"/>
            <a:ext cx="63427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Your Title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9604768-7FFA-0044-8CCA-131FE067363E}"/>
              </a:ext>
            </a:extLst>
          </p:cNvPr>
          <p:cNvSpPr/>
          <p:nvPr/>
        </p:nvSpPr>
        <p:spPr>
          <a:xfrm>
            <a:off x="751113" y="2518439"/>
            <a:ext cx="76417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Your name</a:t>
            </a:r>
          </a:p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Your group members’ names in alphabetical order of last names or order of contribution</a:t>
            </a:r>
          </a:p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Your supervisor’s name</a:t>
            </a:r>
          </a:p>
        </p:txBody>
      </p:sp>
      <p:pic>
        <p:nvPicPr>
          <p:cNvPr id="7" name="Picture 6" descr="MRU Logo.jpg">
            <a:extLst>
              <a:ext uri="{FF2B5EF4-FFF2-40B4-BE49-F238E27FC236}">
                <a16:creationId xmlns:a16="http://schemas.microsoft.com/office/drawing/2014/main" id="{AEA634CC-C013-3149-A4C7-567F95FA11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4406" y="4570012"/>
            <a:ext cx="3035187" cy="2142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549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D1A1A67-CE71-1547-97A6-65B1B820CDA4}"/>
              </a:ext>
            </a:extLst>
          </p:cNvPr>
          <p:cNvSpPr/>
          <p:nvPr/>
        </p:nvSpPr>
        <p:spPr>
          <a:xfrm>
            <a:off x="0" y="0"/>
            <a:ext cx="883920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Concise review of your overall topic and your particular aspect of it that you focused on. Include key background information. What is known? What isn’t known? It should end with a rationale, aim and hypothesis, if your poster is experimental. </a:t>
            </a:r>
          </a:p>
        </p:txBody>
      </p:sp>
    </p:spTree>
    <p:extLst>
      <p:ext uri="{BB962C8B-B14F-4D97-AF65-F5344CB8AC3E}">
        <p14:creationId xmlns:p14="http://schemas.microsoft.com/office/powerpoint/2010/main" val="825931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8E15CBD-3859-C946-8F6A-F5FCA6C1A063}"/>
              </a:ext>
            </a:extLst>
          </p:cNvPr>
          <p:cNvSpPr/>
          <p:nvPr/>
        </p:nvSpPr>
        <p:spPr>
          <a:xfrm>
            <a:off x="0" y="0"/>
            <a:ext cx="7984167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Summarize the results  of your study or exploration of a topic. You can include your figures/tables/flow charts</a:t>
            </a:r>
            <a:r>
              <a:rPr lang="is-IS" sz="2400" dirty="0">
                <a:latin typeface="Arial" panose="020B0604020202020204" pitchFamily="34" charset="0"/>
                <a:cs typeface="Arial" panose="020B0604020202020204" pitchFamily="34" charset="0"/>
              </a:rPr>
              <a:t>. Minimize text as much as possible. Figures should be the bulk of this section. You poster is basically a visual abstract, but should be heavy on the visual and easy on the text.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662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0C37DA1-B6C6-0F4F-A4B6-254FE56C3B17}"/>
              </a:ext>
            </a:extLst>
          </p:cNvPr>
          <p:cNvSpPr/>
          <p:nvPr/>
        </p:nvSpPr>
        <p:spPr>
          <a:xfrm>
            <a:off x="0" y="0"/>
            <a:ext cx="82169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DISCUSSION/CONCLUSIONS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Summarize key points and future directions. Bullet points are easier to follow for readers.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26747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231997D-CA3A-EA47-9199-C5321A56E623}"/>
              </a:ext>
            </a:extLst>
          </p:cNvPr>
          <p:cNvSpPr/>
          <p:nvPr/>
        </p:nvSpPr>
        <p:spPr>
          <a:xfrm>
            <a:off x="0" y="0"/>
            <a:ext cx="91440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Reference the literature included in your poster as citations.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Be consistent with your referencing format (e.g., name, Year; numbers in text)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Make sure all references in text are accounted for here.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Similarly, make sure all references listed here are accounted for in text. </a:t>
            </a:r>
          </a:p>
        </p:txBody>
      </p:sp>
    </p:spTree>
    <p:extLst>
      <p:ext uri="{BB962C8B-B14F-4D97-AF65-F5344CB8AC3E}">
        <p14:creationId xmlns:p14="http://schemas.microsoft.com/office/powerpoint/2010/main" val="435536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384</TotalTime>
  <Words>205</Words>
  <Application>Microsoft Macintosh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Bird</dc:creator>
  <cp:lastModifiedBy>David Bird</cp:lastModifiedBy>
  <cp:revision>3</cp:revision>
  <dcterms:created xsi:type="dcterms:W3CDTF">2021-02-02T17:58:26Z</dcterms:created>
  <dcterms:modified xsi:type="dcterms:W3CDTF">2021-02-03T00:22:53Z</dcterms:modified>
</cp:coreProperties>
</file>